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2"/>
  </p:notesMasterIdLst>
  <p:sldIdLst>
    <p:sldId id="256" r:id="rId2"/>
    <p:sldId id="257" r:id="rId3"/>
    <p:sldId id="258" r:id="rId4"/>
    <p:sldId id="259" r:id="rId5"/>
    <p:sldId id="262" r:id="rId6"/>
    <p:sldId id="271" r:id="rId7"/>
    <p:sldId id="272" r:id="rId8"/>
    <p:sldId id="273" r:id="rId9"/>
    <p:sldId id="274" r:id="rId10"/>
    <p:sldId id="264" r:id="rId11"/>
  </p:sldIdLst>
  <p:sldSz cx="18288000" cy="10287000"/>
  <p:notesSz cx="6858000" cy="9144000"/>
  <p:embeddedFontLst>
    <p:embeddedFont>
      <p:font typeface="Prompt Black" charset="-34"/>
      <p:bold r:id="rId13"/>
      <p:boldItalic r:id="rId14"/>
    </p:embeddedFont>
    <p:embeddedFont>
      <p:font typeface="Calibri" pitchFamily="34" charset="0"/>
      <p:regular r:id="rId15"/>
      <p:bold r:id="rId16"/>
      <p:italic r:id="rId17"/>
      <p:boldItalic r:id="rId18"/>
    </p:embeddedFont>
    <p:embeddedFont>
      <p:font typeface="Prompt Medium" charset="-34"/>
      <p:regular r:id="rId19"/>
      <p:bold r:id="rId20"/>
      <p:italic r:id="rId21"/>
      <p:boldItalic r:id="rId22"/>
    </p:embeddedFont>
    <p:embeddedFont>
      <p:font typeface="Prompt"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658"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7"/>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stacked"/>
        <c:ser>
          <c:idx val="0"/>
          <c:order val="0"/>
          <c:spPr>
            <a:solidFill>
              <a:schemeClr val="accent5"/>
            </a:solidFill>
            <a:ln>
              <a:noFill/>
            </a:ln>
            <a:effectLst/>
            <a:sp3d/>
          </c:spPr>
          <c:cat>
            <c:strRef>
              <c:f>Лист1!$A$1:$A$2</c:f>
              <c:strCache>
                <c:ptCount val="2"/>
                <c:pt idx="0">
                  <c:v>100% обученности</c:v>
                </c:pt>
                <c:pt idx="1">
                  <c:v>80% качества знаний</c:v>
                </c:pt>
              </c:strCache>
            </c:strRef>
          </c:cat>
          <c:val>
            <c:numRef>
              <c:f>Лист1!$B$1:$B$2</c:f>
              <c:numCache>
                <c:formatCode>General</c:formatCode>
                <c:ptCount val="2"/>
                <c:pt idx="0">
                  <c:v>100</c:v>
                </c:pt>
                <c:pt idx="1">
                  <c:v>80</c:v>
                </c:pt>
              </c:numCache>
            </c:numRef>
          </c:val>
        </c:ser>
        <c:dLbls/>
        <c:shape val="box"/>
        <c:axId val="83937920"/>
        <c:axId val="83943808"/>
        <c:axId val="0"/>
      </c:bar3DChart>
      <c:catAx>
        <c:axId val="83937920"/>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crossAx val="83943808"/>
        <c:crosses val="autoZero"/>
        <c:auto val="1"/>
        <c:lblAlgn val="ctr"/>
        <c:lblOffset val="100"/>
      </c:catAx>
      <c:valAx>
        <c:axId val="8394380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3600" b="0" i="0" u="none" strike="noStrike" kern="1200" baseline="0">
                <a:solidFill>
                  <a:schemeClr val="tx1">
                    <a:lumMod val="65000"/>
                    <a:lumOff val="35000"/>
                  </a:schemeClr>
                </a:solidFill>
                <a:latin typeface="+mn-lt"/>
                <a:ea typeface="+mn-ea"/>
                <a:cs typeface="+mn-cs"/>
              </a:defRPr>
            </a:pPr>
            <a:endParaRPr lang="ru-RU"/>
          </a:p>
        </c:txPr>
        <c:crossAx val="83937920"/>
        <c:crosses val="autoZero"/>
        <c:crossBetween val="between"/>
      </c:valAx>
      <c:spPr>
        <a:noFill/>
        <a:ln>
          <a:noFill/>
        </a:ln>
        <a:effectLst/>
      </c:spPr>
    </c:plotArea>
    <c:plotVisOnly val="1"/>
    <c:dispBlanksAs val="gap"/>
  </c:chart>
  <c:spPr>
    <a:noFill/>
    <a:ln>
      <a:noFill/>
    </a:ln>
    <a:effectLst/>
  </c:spPr>
  <c:txPr>
    <a:bodyPr/>
    <a:lstStyle/>
    <a:p>
      <a:pPr>
        <a:defRPr sz="3600"/>
      </a:pPr>
      <a:endParaRPr lang="ru-RU"/>
    </a:p>
  </c:txPr>
  <c:externalData r:id="rId1"/>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13346129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98093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8403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07680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58547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4082931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2232615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621370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93561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6633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041966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9">
  <p:cSld name="CUSTOM_12">
    <p:spTree>
      <p:nvGrpSpPr>
        <p:cNvPr id="1" name="Shape 150"/>
        <p:cNvGrpSpPr/>
        <p:nvPr/>
      </p:nvGrpSpPr>
      <p:grpSpPr>
        <a:xfrm>
          <a:off x="0" y="0"/>
          <a:ext cx="0" cy="0"/>
          <a:chOff x="0" y="0"/>
          <a:chExt cx="0" cy="0"/>
        </a:xfrm>
      </p:grpSpPr>
      <p:pic>
        <p:nvPicPr>
          <p:cNvPr id="151" name="Google Shape;151;p11"/>
          <p:cNvPicPr preferRelativeResize="0"/>
          <p:nvPr/>
        </p:nvPicPr>
        <p:blipFill>
          <a:blip r:embed="rId2">
            <a:alphaModFix/>
          </a:blip>
          <a:stretch>
            <a:fillRect/>
          </a:stretch>
        </p:blipFill>
        <p:spPr>
          <a:xfrm>
            <a:off x="0" y="0"/>
            <a:ext cx="18288000" cy="10295959"/>
          </a:xfrm>
          <a:prstGeom prst="rect">
            <a:avLst/>
          </a:prstGeom>
          <a:noFill/>
          <a:ln>
            <a:noFill/>
          </a:ln>
        </p:spPr>
      </p:pic>
      <p:pic>
        <p:nvPicPr>
          <p:cNvPr id="152" name="Google Shape;152;p11"/>
          <p:cNvPicPr preferRelativeResize="0"/>
          <p:nvPr/>
        </p:nvPicPr>
        <p:blipFill>
          <a:blip r:embed="rId3">
            <a:alphaModFix/>
          </a:blip>
          <a:stretch>
            <a:fillRect/>
          </a:stretch>
        </p:blipFill>
        <p:spPr>
          <a:xfrm>
            <a:off x="834550" y="1030087"/>
            <a:ext cx="16618900" cy="8487984"/>
          </a:xfrm>
          <a:prstGeom prst="rect">
            <a:avLst/>
          </a:prstGeom>
          <a:noFill/>
          <a:ln>
            <a:noFill/>
          </a:ln>
        </p:spPr>
      </p:pic>
      <p:sp>
        <p:nvSpPr>
          <p:cNvPr id="153" name="Google Shape;153;p11"/>
          <p:cNvSpPr txBox="1">
            <a:spLocks noGrp="1"/>
          </p:cNvSpPr>
          <p:nvPr>
            <p:ph type="title"/>
          </p:nvPr>
        </p:nvSpPr>
        <p:spPr>
          <a:xfrm>
            <a:off x="8458200" y="2887225"/>
            <a:ext cx="7614000" cy="3916500"/>
          </a:xfrm>
          <a:prstGeom prst="rect">
            <a:avLst/>
          </a:prstGeom>
        </p:spPr>
        <p:txBody>
          <a:bodyPr spcFirstLastPara="1" wrap="square" lIns="0" tIns="0" rIns="0" bIns="0" anchor="t" anchorCtr="0">
            <a:noAutofit/>
          </a:bodyPr>
          <a:lstStyle>
            <a:lvl1pPr lvl="0" algn="l">
              <a:spcBef>
                <a:spcPts val="0"/>
              </a:spcBef>
              <a:spcAft>
                <a:spcPts val="0"/>
              </a:spcAft>
              <a:buClr>
                <a:schemeClr val="lt1"/>
              </a:buClr>
              <a:buSzPts val="6400"/>
              <a:buFont typeface="Prompt"/>
              <a:buNone/>
              <a:defRPr b="1">
                <a:solidFill>
                  <a:schemeClr val="lt1"/>
                </a:solidFill>
                <a:latin typeface="Prompt"/>
                <a:ea typeface="Prompt"/>
                <a:cs typeface="Prompt"/>
                <a:sym typeface="Promp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54" name="Google Shape;154;p11"/>
          <p:cNvPicPr preferRelativeResize="0"/>
          <p:nvPr/>
        </p:nvPicPr>
        <p:blipFill>
          <a:blip r:embed="rId4">
            <a:alphaModFix/>
          </a:blip>
          <a:stretch>
            <a:fillRect/>
          </a:stretch>
        </p:blipFill>
        <p:spPr>
          <a:xfrm>
            <a:off x="1562523" y="2207800"/>
            <a:ext cx="6291100" cy="15867177"/>
          </a:xfrm>
          <a:prstGeom prst="rect">
            <a:avLst/>
          </a:prstGeom>
          <a:noFill/>
          <a:ln>
            <a:noFill/>
          </a:ln>
        </p:spPr>
      </p:pic>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10">
  <p:cSld name="CUSTOM_13">
    <p:spTree>
      <p:nvGrpSpPr>
        <p:cNvPr id="1" name="Shape 155"/>
        <p:cNvGrpSpPr/>
        <p:nvPr/>
      </p:nvGrpSpPr>
      <p:grpSpPr>
        <a:xfrm>
          <a:off x="0" y="0"/>
          <a:ext cx="0" cy="0"/>
          <a:chOff x="0" y="0"/>
          <a:chExt cx="0" cy="0"/>
        </a:xfrm>
      </p:grpSpPr>
      <p:sp>
        <p:nvSpPr>
          <p:cNvPr id="156" name="Google Shape;156;p12"/>
          <p:cNvSpPr txBox="1">
            <a:spLocks noGrp="1"/>
          </p:cNvSpPr>
          <p:nvPr>
            <p:ph type="title"/>
          </p:nvPr>
        </p:nvSpPr>
        <p:spPr>
          <a:xfrm>
            <a:off x="949325" y="1578025"/>
            <a:ext cx="5883900" cy="1872600"/>
          </a:xfrm>
          <a:prstGeom prst="rect">
            <a:avLst/>
          </a:prstGeom>
        </p:spPr>
        <p:txBody>
          <a:bodyPr spcFirstLastPara="1" wrap="square" lIns="0" tIns="0" rIns="0" bIns="0" anchor="t" anchorCtr="0">
            <a:noAutofit/>
          </a:bodyPr>
          <a:lstStyle>
            <a:lvl1pPr lvl="0">
              <a:spcBef>
                <a:spcPts val="0"/>
              </a:spcBef>
              <a:spcAft>
                <a:spcPts val="0"/>
              </a:spcAft>
              <a:buSzPts val="6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157" name="Google Shape;157;p12"/>
          <p:cNvPicPr preferRelativeResize="0"/>
          <p:nvPr/>
        </p:nvPicPr>
        <p:blipFill>
          <a:blip r:embed="rId2">
            <a:alphaModFix/>
          </a:blip>
          <a:stretch>
            <a:fillRect/>
          </a:stretch>
        </p:blipFill>
        <p:spPr>
          <a:xfrm>
            <a:off x="0" y="4649589"/>
            <a:ext cx="18288000" cy="13832036"/>
          </a:xfrm>
          <a:prstGeom prst="rect">
            <a:avLst/>
          </a:prstGeom>
          <a:noFill/>
          <a:ln>
            <a:noFill/>
          </a:ln>
        </p:spPr>
      </p:pic>
      <p:grpSp>
        <p:nvGrpSpPr>
          <p:cNvPr id="158" name="Google Shape;158;p12"/>
          <p:cNvGrpSpPr/>
          <p:nvPr/>
        </p:nvGrpSpPr>
        <p:grpSpPr>
          <a:xfrm>
            <a:off x="7346785" y="899438"/>
            <a:ext cx="4386761" cy="3787271"/>
            <a:chOff x="0" y="-38100"/>
            <a:chExt cx="1293000" cy="1116300"/>
          </a:xfrm>
        </p:grpSpPr>
        <p:sp>
          <p:nvSpPr>
            <p:cNvPr id="159" name="Google Shape;159;p12"/>
            <p:cNvSpPr/>
            <p:nvPr/>
          </p:nvSpPr>
          <p:spPr>
            <a:xfrm>
              <a:off x="0" y="0"/>
              <a:ext cx="1292892" cy="1078182"/>
            </a:xfrm>
            <a:custGeom>
              <a:avLst/>
              <a:gdLst/>
              <a:ahLst/>
              <a:cxnLst/>
              <a:rect l="l" t="t" r="r" b="b"/>
              <a:pathLst>
                <a:path w="1292892" h="1078182" extrusionOk="0">
                  <a:moveTo>
                    <a:pt x="38829" y="0"/>
                  </a:moveTo>
                  <a:lnTo>
                    <a:pt x="1254063" y="0"/>
                  </a:lnTo>
                  <a:cubicBezTo>
                    <a:pt x="1264361" y="0"/>
                    <a:pt x="1274238" y="4091"/>
                    <a:pt x="1281519" y="11373"/>
                  </a:cubicBezTo>
                  <a:cubicBezTo>
                    <a:pt x="1288801" y="18655"/>
                    <a:pt x="1292892" y="28531"/>
                    <a:pt x="1292892" y="38829"/>
                  </a:cubicBezTo>
                  <a:lnTo>
                    <a:pt x="1292892" y="1039352"/>
                  </a:lnTo>
                  <a:cubicBezTo>
                    <a:pt x="1292892" y="1049650"/>
                    <a:pt x="1288801" y="1059527"/>
                    <a:pt x="1281519" y="1066809"/>
                  </a:cubicBezTo>
                  <a:cubicBezTo>
                    <a:pt x="1274238" y="1074091"/>
                    <a:pt x="1264361" y="1078182"/>
                    <a:pt x="1254063" y="1078182"/>
                  </a:cubicBezTo>
                  <a:lnTo>
                    <a:pt x="38829" y="1078182"/>
                  </a:lnTo>
                  <a:cubicBezTo>
                    <a:pt x="28531" y="1078182"/>
                    <a:pt x="18655" y="1074091"/>
                    <a:pt x="11373" y="1066809"/>
                  </a:cubicBezTo>
                  <a:cubicBezTo>
                    <a:pt x="4091" y="1059527"/>
                    <a:pt x="0" y="1049650"/>
                    <a:pt x="0" y="1039352"/>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2"/>
            <p:cNvSpPr txBox="1"/>
            <p:nvPr/>
          </p:nvSpPr>
          <p:spPr>
            <a:xfrm>
              <a:off x="0" y="-38100"/>
              <a:ext cx="1293000" cy="11163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1" name="Google Shape;161;p12"/>
          <p:cNvGrpSpPr/>
          <p:nvPr/>
        </p:nvGrpSpPr>
        <p:grpSpPr>
          <a:xfrm>
            <a:off x="12326171" y="899438"/>
            <a:ext cx="4386761" cy="3787271"/>
            <a:chOff x="0" y="-38100"/>
            <a:chExt cx="1293000" cy="1116300"/>
          </a:xfrm>
        </p:grpSpPr>
        <p:sp>
          <p:nvSpPr>
            <p:cNvPr id="162" name="Google Shape;162;p12"/>
            <p:cNvSpPr/>
            <p:nvPr/>
          </p:nvSpPr>
          <p:spPr>
            <a:xfrm>
              <a:off x="0" y="0"/>
              <a:ext cx="1292892" cy="1078182"/>
            </a:xfrm>
            <a:custGeom>
              <a:avLst/>
              <a:gdLst/>
              <a:ahLst/>
              <a:cxnLst/>
              <a:rect l="l" t="t" r="r" b="b"/>
              <a:pathLst>
                <a:path w="1292892" h="1078182" extrusionOk="0">
                  <a:moveTo>
                    <a:pt x="38829" y="0"/>
                  </a:moveTo>
                  <a:lnTo>
                    <a:pt x="1254063" y="0"/>
                  </a:lnTo>
                  <a:cubicBezTo>
                    <a:pt x="1264361" y="0"/>
                    <a:pt x="1274238" y="4091"/>
                    <a:pt x="1281519" y="11373"/>
                  </a:cubicBezTo>
                  <a:cubicBezTo>
                    <a:pt x="1288801" y="18655"/>
                    <a:pt x="1292892" y="28531"/>
                    <a:pt x="1292892" y="38829"/>
                  </a:cubicBezTo>
                  <a:lnTo>
                    <a:pt x="1292892" y="1039352"/>
                  </a:lnTo>
                  <a:cubicBezTo>
                    <a:pt x="1292892" y="1049650"/>
                    <a:pt x="1288801" y="1059527"/>
                    <a:pt x="1281519" y="1066809"/>
                  </a:cubicBezTo>
                  <a:cubicBezTo>
                    <a:pt x="1274238" y="1074091"/>
                    <a:pt x="1264361" y="1078182"/>
                    <a:pt x="1254063" y="1078182"/>
                  </a:cubicBezTo>
                  <a:lnTo>
                    <a:pt x="38829" y="1078182"/>
                  </a:lnTo>
                  <a:cubicBezTo>
                    <a:pt x="28531" y="1078182"/>
                    <a:pt x="18655" y="1074091"/>
                    <a:pt x="11373" y="1066809"/>
                  </a:cubicBezTo>
                  <a:cubicBezTo>
                    <a:pt x="4091" y="1059527"/>
                    <a:pt x="0" y="1049650"/>
                    <a:pt x="0" y="1039352"/>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2"/>
            <p:cNvSpPr txBox="1"/>
            <p:nvPr/>
          </p:nvSpPr>
          <p:spPr>
            <a:xfrm>
              <a:off x="0" y="-38100"/>
              <a:ext cx="1293000" cy="11163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4" name="Google Shape;164;p12"/>
          <p:cNvGrpSpPr/>
          <p:nvPr/>
        </p:nvGrpSpPr>
        <p:grpSpPr>
          <a:xfrm>
            <a:off x="7346785" y="5014238"/>
            <a:ext cx="4386761" cy="3787271"/>
            <a:chOff x="0" y="-38100"/>
            <a:chExt cx="1293000" cy="1116300"/>
          </a:xfrm>
        </p:grpSpPr>
        <p:sp>
          <p:nvSpPr>
            <p:cNvPr id="165" name="Google Shape;165;p12"/>
            <p:cNvSpPr/>
            <p:nvPr/>
          </p:nvSpPr>
          <p:spPr>
            <a:xfrm>
              <a:off x="0" y="0"/>
              <a:ext cx="1292892" cy="1078182"/>
            </a:xfrm>
            <a:custGeom>
              <a:avLst/>
              <a:gdLst/>
              <a:ahLst/>
              <a:cxnLst/>
              <a:rect l="l" t="t" r="r" b="b"/>
              <a:pathLst>
                <a:path w="1292892" h="1078182" extrusionOk="0">
                  <a:moveTo>
                    <a:pt x="38829" y="0"/>
                  </a:moveTo>
                  <a:lnTo>
                    <a:pt x="1254063" y="0"/>
                  </a:lnTo>
                  <a:cubicBezTo>
                    <a:pt x="1264361" y="0"/>
                    <a:pt x="1274238" y="4091"/>
                    <a:pt x="1281519" y="11373"/>
                  </a:cubicBezTo>
                  <a:cubicBezTo>
                    <a:pt x="1288801" y="18655"/>
                    <a:pt x="1292892" y="28531"/>
                    <a:pt x="1292892" y="38829"/>
                  </a:cubicBezTo>
                  <a:lnTo>
                    <a:pt x="1292892" y="1039352"/>
                  </a:lnTo>
                  <a:cubicBezTo>
                    <a:pt x="1292892" y="1049650"/>
                    <a:pt x="1288801" y="1059527"/>
                    <a:pt x="1281519" y="1066809"/>
                  </a:cubicBezTo>
                  <a:cubicBezTo>
                    <a:pt x="1274238" y="1074091"/>
                    <a:pt x="1264361" y="1078182"/>
                    <a:pt x="1254063" y="1078182"/>
                  </a:cubicBezTo>
                  <a:lnTo>
                    <a:pt x="38829" y="1078182"/>
                  </a:lnTo>
                  <a:cubicBezTo>
                    <a:pt x="28531" y="1078182"/>
                    <a:pt x="18655" y="1074091"/>
                    <a:pt x="11373" y="1066809"/>
                  </a:cubicBezTo>
                  <a:cubicBezTo>
                    <a:pt x="4091" y="1059527"/>
                    <a:pt x="0" y="1049650"/>
                    <a:pt x="0" y="1039352"/>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2"/>
            <p:cNvSpPr txBox="1"/>
            <p:nvPr/>
          </p:nvSpPr>
          <p:spPr>
            <a:xfrm>
              <a:off x="0" y="-38100"/>
              <a:ext cx="1293000" cy="11163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7" name="Google Shape;167;p12"/>
          <p:cNvSpPr txBox="1">
            <a:spLocks noGrp="1"/>
          </p:cNvSpPr>
          <p:nvPr>
            <p:ph type="body" idx="1"/>
          </p:nvPr>
        </p:nvSpPr>
        <p:spPr>
          <a:xfrm>
            <a:off x="1437275" y="3646825"/>
            <a:ext cx="4908000" cy="20460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68" name="Google Shape;168;p12"/>
          <p:cNvSpPr txBox="1">
            <a:spLocks noGrp="1"/>
          </p:cNvSpPr>
          <p:nvPr>
            <p:ph type="subTitle" idx="2"/>
          </p:nvPr>
        </p:nvSpPr>
        <p:spPr>
          <a:xfrm>
            <a:off x="7776991" y="2510025"/>
            <a:ext cx="3605400" cy="544200"/>
          </a:xfrm>
          <a:prstGeom prst="rect">
            <a:avLst/>
          </a:prstGeom>
        </p:spPr>
        <p:txBody>
          <a:bodyPr spcFirstLastPara="1" wrap="square" lIns="0" tIns="0" rIns="0" bIns="0" anchor="t" anchorCtr="0">
            <a:noAutofit/>
          </a:bodyPr>
          <a:lstStyle>
            <a:lvl1pPr lvl="0" algn="ctr" rtl="0">
              <a:spcBef>
                <a:spcPts val="640"/>
              </a:spcBef>
              <a:spcAft>
                <a:spcPts val="0"/>
              </a:spcAft>
              <a:buClr>
                <a:srgbClr val="013B32"/>
              </a:buClr>
              <a:buSzPts val="3600"/>
              <a:buNone/>
              <a:defRPr sz="3600" b="1">
                <a:solidFill>
                  <a:srgbClr val="013B32"/>
                </a:solidFill>
              </a:defRPr>
            </a:lvl1pPr>
            <a:lvl2pPr lvl="1" algn="ctr" rtl="0">
              <a:spcBef>
                <a:spcPts val="560"/>
              </a:spcBef>
              <a:spcAft>
                <a:spcPts val="0"/>
              </a:spcAft>
              <a:buSzPts val="2100"/>
              <a:buNone/>
              <a:defRPr/>
            </a:lvl2pPr>
            <a:lvl3pPr lvl="2" algn="ctr" rtl="0">
              <a:spcBef>
                <a:spcPts val="480"/>
              </a:spcBef>
              <a:spcAft>
                <a:spcPts val="0"/>
              </a:spcAft>
              <a:buSzPts val="2100"/>
              <a:buNone/>
              <a:defRPr/>
            </a:lvl3pPr>
            <a:lvl4pPr lvl="3" algn="ctr" rtl="0">
              <a:spcBef>
                <a:spcPts val="400"/>
              </a:spcBef>
              <a:spcAft>
                <a:spcPts val="0"/>
              </a:spcAft>
              <a:buSzPts val="2100"/>
              <a:buNone/>
              <a:defRPr/>
            </a:lvl4pPr>
            <a:lvl5pPr lvl="4" algn="ctr" rtl="0">
              <a:spcBef>
                <a:spcPts val="400"/>
              </a:spcBef>
              <a:spcAft>
                <a:spcPts val="0"/>
              </a:spcAft>
              <a:buSzPts val="2100"/>
              <a:buNone/>
              <a:defRPr/>
            </a:lvl5pPr>
            <a:lvl6pPr lvl="5" algn="ctr" rtl="0">
              <a:spcBef>
                <a:spcPts val="400"/>
              </a:spcBef>
              <a:spcAft>
                <a:spcPts val="0"/>
              </a:spcAft>
              <a:buSzPts val="2100"/>
              <a:buNone/>
              <a:defRPr/>
            </a:lvl6pPr>
            <a:lvl7pPr lvl="6" algn="ctr" rtl="0">
              <a:spcBef>
                <a:spcPts val="400"/>
              </a:spcBef>
              <a:spcAft>
                <a:spcPts val="0"/>
              </a:spcAft>
              <a:buSzPts val="2100"/>
              <a:buNone/>
              <a:defRPr/>
            </a:lvl7pPr>
            <a:lvl8pPr lvl="7" algn="ctr" rtl="0">
              <a:spcBef>
                <a:spcPts val="400"/>
              </a:spcBef>
              <a:spcAft>
                <a:spcPts val="0"/>
              </a:spcAft>
              <a:buSzPts val="2100"/>
              <a:buNone/>
              <a:defRPr/>
            </a:lvl8pPr>
            <a:lvl9pPr lvl="8" algn="ctr" rtl="0">
              <a:spcBef>
                <a:spcPts val="400"/>
              </a:spcBef>
              <a:spcAft>
                <a:spcPts val="0"/>
              </a:spcAft>
              <a:buSzPts val="2100"/>
              <a:buNone/>
              <a:defRPr/>
            </a:lvl9pPr>
          </a:lstStyle>
          <a:p>
            <a:endParaRPr/>
          </a:p>
        </p:txBody>
      </p:sp>
      <p:sp>
        <p:nvSpPr>
          <p:cNvPr id="169" name="Google Shape;169;p12"/>
          <p:cNvSpPr txBox="1">
            <a:spLocks noGrp="1"/>
          </p:cNvSpPr>
          <p:nvPr>
            <p:ph type="body" idx="3"/>
          </p:nvPr>
        </p:nvSpPr>
        <p:spPr>
          <a:xfrm>
            <a:off x="7709041" y="3480175"/>
            <a:ext cx="3741300" cy="8253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70" name="Google Shape;170;p12"/>
          <p:cNvSpPr txBox="1">
            <a:spLocks noGrp="1"/>
          </p:cNvSpPr>
          <p:nvPr>
            <p:ph type="title" idx="4"/>
          </p:nvPr>
        </p:nvSpPr>
        <p:spPr>
          <a:xfrm>
            <a:off x="7776991" y="1280675"/>
            <a:ext cx="3605400" cy="1108200"/>
          </a:xfrm>
          <a:prstGeom prst="rect">
            <a:avLst/>
          </a:prstGeom>
        </p:spPr>
        <p:txBody>
          <a:bodyPr spcFirstLastPara="1" wrap="square" lIns="0" tIns="0" rIns="0" bIns="0" anchor="t" anchorCtr="0">
            <a:noAutofit/>
          </a:bodyPr>
          <a:lstStyle>
            <a:lvl1pPr lvl="0"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171" name="Google Shape;171;p12"/>
          <p:cNvSpPr txBox="1">
            <a:spLocks noGrp="1"/>
          </p:cNvSpPr>
          <p:nvPr>
            <p:ph type="subTitle" idx="5"/>
          </p:nvPr>
        </p:nvSpPr>
        <p:spPr>
          <a:xfrm>
            <a:off x="12716841" y="2510025"/>
            <a:ext cx="3605400" cy="544200"/>
          </a:xfrm>
          <a:prstGeom prst="rect">
            <a:avLst/>
          </a:prstGeom>
        </p:spPr>
        <p:txBody>
          <a:bodyPr spcFirstLastPara="1" wrap="square" lIns="0" tIns="0" rIns="0" bIns="0" anchor="t" anchorCtr="0">
            <a:noAutofit/>
          </a:bodyPr>
          <a:lstStyle>
            <a:lvl1pPr lvl="0" algn="ctr" rtl="0">
              <a:spcBef>
                <a:spcPts val="640"/>
              </a:spcBef>
              <a:spcAft>
                <a:spcPts val="0"/>
              </a:spcAft>
              <a:buClr>
                <a:srgbClr val="013B32"/>
              </a:buClr>
              <a:buSzPts val="3600"/>
              <a:buNone/>
              <a:defRPr sz="3600" b="1">
                <a:solidFill>
                  <a:srgbClr val="013B32"/>
                </a:solidFill>
              </a:defRPr>
            </a:lvl1pPr>
            <a:lvl2pPr lvl="1" algn="ctr" rtl="0">
              <a:spcBef>
                <a:spcPts val="560"/>
              </a:spcBef>
              <a:spcAft>
                <a:spcPts val="0"/>
              </a:spcAft>
              <a:buSzPts val="2100"/>
              <a:buNone/>
              <a:defRPr/>
            </a:lvl2pPr>
            <a:lvl3pPr lvl="2" algn="ctr" rtl="0">
              <a:spcBef>
                <a:spcPts val="480"/>
              </a:spcBef>
              <a:spcAft>
                <a:spcPts val="0"/>
              </a:spcAft>
              <a:buSzPts val="2100"/>
              <a:buNone/>
              <a:defRPr/>
            </a:lvl3pPr>
            <a:lvl4pPr lvl="3" algn="ctr" rtl="0">
              <a:spcBef>
                <a:spcPts val="400"/>
              </a:spcBef>
              <a:spcAft>
                <a:spcPts val="0"/>
              </a:spcAft>
              <a:buSzPts val="2100"/>
              <a:buNone/>
              <a:defRPr/>
            </a:lvl4pPr>
            <a:lvl5pPr lvl="4" algn="ctr" rtl="0">
              <a:spcBef>
                <a:spcPts val="400"/>
              </a:spcBef>
              <a:spcAft>
                <a:spcPts val="0"/>
              </a:spcAft>
              <a:buSzPts val="2100"/>
              <a:buNone/>
              <a:defRPr/>
            </a:lvl5pPr>
            <a:lvl6pPr lvl="5" algn="ctr" rtl="0">
              <a:spcBef>
                <a:spcPts val="400"/>
              </a:spcBef>
              <a:spcAft>
                <a:spcPts val="0"/>
              </a:spcAft>
              <a:buSzPts val="2100"/>
              <a:buNone/>
              <a:defRPr/>
            </a:lvl6pPr>
            <a:lvl7pPr lvl="6" algn="ctr" rtl="0">
              <a:spcBef>
                <a:spcPts val="400"/>
              </a:spcBef>
              <a:spcAft>
                <a:spcPts val="0"/>
              </a:spcAft>
              <a:buSzPts val="2100"/>
              <a:buNone/>
              <a:defRPr/>
            </a:lvl7pPr>
            <a:lvl8pPr lvl="7" algn="ctr" rtl="0">
              <a:spcBef>
                <a:spcPts val="400"/>
              </a:spcBef>
              <a:spcAft>
                <a:spcPts val="0"/>
              </a:spcAft>
              <a:buSzPts val="2100"/>
              <a:buNone/>
              <a:defRPr/>
            </a:lvl8pPr>
            <a:lvl9pPr lvl="8" algn="ctr" rtl="0">
              <a:spcBef>
                <a:spcPts val="400"/>
              </a:spcBef>
              <a:spcAft>
                <a:spcPts val="0"/>
              </a:spcAft>
              <a:buSzPts val="2100"/>
              <a:buNone/>
              <a:defRPr/>
            </a:lvl9pPr>
          </a:lstStyle>
          <a:p>
            <a:endParaRPr/>
          </a:p>
        </p:txBody>
      </p:sp>
      <p:sp>
        <p:nvSpPr>
          <p:cNvPr id="172" name="Google Shape;172;p12"/>
          <p:cNvSpPr txBox="1">
            <a:spLocks noGrp="1"/>
          </p:cNvSpPr>
          <p:nvPr>
            <p:ph type="body" idx="6"/>
          </p:nvPr>
        </p:nvSpPr>
        <p:spPr>
          <a:xfrm>
            <a:off x="12648891" y="3480175"/>
            <a:ext cx="3741300" cy="8253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73" name="Google Shape;173;p12"/>
          <p:cNvSpPr txBox="1">
            <a:spLocks noGrp="1"/>
          </p:cNvSpPr>
          <p:nvPr>
            <p:ph type="title" idx="7"/>
          </p:nvPr>
        </p:nvSpPr>
        <p:spPr>
          <a:xfrm>
            <a:off x="12716841" y="1280675"/>
            <a:ext cx="3605400" cy="1108200"/>
          </a:xfrm>
          <a:prstGeom prst="rect">
            <a:avLst/>
          </a:prstGeom>
        </p:spPr>
        <p:txBody>
          <a:bodyPr spcFirstLastPara="1" wrap="square" lIns="0" tIns="0" rIns="0" bIns="0" anchor="t" anchorCtr="0">
            <a:noAutofit/>
          </a:bodyPr>
          <a:lstStyle>
            <a:lvl1pPr lvl="0"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174" name="Google Shape;174;p12"/>
          <p:cNvSpPr txBox="1">
            <a:spLocks noGrp="1"/>
          </p:cNvSpPr>
          <p:nvPr>
            <p:ph type="subTitle" idx="8"/>
          </p:nvPr>
        </p:nvSpPr>
        <p:spPr>
          <a:xfrm>
            <a:off x="7737453" y="6626125"/>
            <a:ext cx="3605400" cy="544200"/>
          </a:xfrm>
          <a:prstGeom prst="rect">
            <a:avLst/>
          </a:prstGeom>
        </p:spPr>
        <p:txBody>
          <a:bodyPr spcFirstLastPara="1" wrap="square" lIns="0" tIns="0" rIns="0" bIns="0" anchor="t" anchorCtr="0">
            <a:noAutofit/>
          </a:bodyPr>
          <a:lstStyle>
            <a:lvl1pPr lvl="0" algn="ctr" rtl="0">
              <a:spcBef>
                <a:spcPts val="640"/>
              </a:spcBef>
              <a:spcAft>
                <a:spcPts val="0"/>
              </a:spcAft>
              <a:buClr>
                <a:srgbClr val="013B32"/>
              </a:buClr>
              <a:buSzPts val="3600"/>
              <a:buNone/>
              <a:defRPr sz="3600" b="1">
                <a:solidFill>
                  <a:srgbClr val="013B32"/>
                </a:solidFill>
              </a:defRPr>
            </a:lvl1pPr>
            <a:lvl2pPr lvl="1" algn="ctr" rtl="0">
              <a:spcBef>
                <a:spcPts val="560"/>
              </a:spcBef>
              <a:spcAft>
                <a:spcPts val="0"/>
              </a:spcAft>
              <a:buSzPts val="2100"/>
              <a:buNone/>
              <a:defRPr/>
            </a:lvl2pPr>
            <a:lvl3pPr lvl="2" algn="ctr" rtl="0">
              <a:spcBef>
                <a:spcPts val="480"/>
              </a:spcBef>
              <a:spcAft>
                <a:spcPts val="0"/>
              </a:spcAft>
              <a:buSzPts val="2100"/>
              <a:buNone/>
              <a:defRPr/>
            </a:lvl3pPr>
            <a:lvl4pPr lvl="3" algn="ctr" rtl="0">
              <a:spcBef>
                <a:spcPts val="400"/>
              </a:spcBef>
              <a:spcAft>
                <a:spcPts val="0"/>
              </a:spcAft>
              <a:buSzPts val="2100"/>
              <a:buNone/>
              <a:defRPr/>
            </a:lvl4pPr>
            <a:lvl5pPr lvl="4" algn="ctr" rtl="0">
              <a:spcBef>
                <a:spcPts val="400"/>
              </a:spcBef>
              <a:spcAft>
                <a:spcPts val="0"/>
              </a:spcAft>
              <a:buSzPts val="2100"/>
              <a:buNone/>
              <a:defRPr/>
            </a:lvl5pPr>
            <a:lvl6pPr lvl="5" algn="ctr" rtl="0">
              <a:spcBef>
                <a:spcPts val="400"/>
              </a:spcBef>
              <a:spcAft>
                <a:spcPts val="0"/>
              </a:spcAft>
              <a:buSzPts val="2100"/>
              <a:buNone/>
              <a:defRPr/>
            </a:lvl6pPr>
            <a:lvl7pPr lvl="6" algn="ctr" rtl="0">
              <a:spcBef>
                <a:spcPts val="400"/>
              </a:spcBef>
              <a:spcAft>
                <a:spcPts val="0"/>
              </a:spcAft>
              <a:buSzPts val="2100"/>
              <a:buNone/>
              <a:defRPr/>
            </a:lvl7pPr>
            <a:lvl8pPr lvl="7" algn="ctr" rtl="0">
              <a:spcBef>
                <a:spcPts val="400"/>
              </a:spcBef>
              <a:spcAft>
                <a:spcPts val="0"/>
              </a:spcAft>
              <a:buSzPts val="2100"/>
              <a:buNone/>
              <a:defRPr/>
            </a:lvl8pPr>
            <a:lvl9pPr lvl="8" algn="ctr" rtl="0">
              <a:spcBef>
                <a:spcPts val="400"/>
              </a:spcBef>
              <a:spcAft>
                <a:spcPts val="0"/>
              </a:spcAft>
              <a:buSzPts val="2100"/>
              <a:buNone/>
              <a:defRPr/>
            </a:lvl9pPr>
          </a:lstStyle>
          <a:p>
            <a:endParaRPr/>
          </a:p>
        </p:txBody>
      </p:sp>
      <p:sp>
        <p:nvSpPr>
          <p:cNvPr id="175" name="Google Shape;175;p12"/>
          <p:cNvSpPr txBox="1">
            <a:spLocks noGrp="1"/>
          </p:cNvSpPr>
          <p:nvPr>
            <p:ph type="body" idx="9"/>
          </p:nvPr>
        </p:nvSpPr>
        <p:spPr>
          <a:xfrm>
            <a:off x="7669503" y="7596275"/>
            <a:ext cx="3741300" cy="8253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76" name="Google Shape;176;p12"/>
          <p:cNvSpPr txBox="1">
            <a:spLocks noGrp="1"/>
          </p:cNvSpPr>
          <p:nvPr>
            <p:ph type="title" idx="13"/>
          </p:nvPr>
        </p:nvSpPr>
        <p:spPr>
          <a:xfrm>
            <a:off x="7737453" y="5396775"/>
            <a:ext cx="3605400" cy="1108200"/>
          </a:xfrm>
          <a:prstGeom prst="rect">
            <a:avLst/>
          </a:prstGeom>
        </p:spPr>
        <p:txBody>
          <a:bodyPr spcFirstLastPara="1" wrap="square" lIns="0" tIns="0" rIns="0" bIns="0" anchor="t" anchorCtr="0">
            <a:noAutofit/>
          </a:bodyPr>
          <a:lstStyle>
            <a:lvl1pPr lvl="0"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1">
  <p:cSld name="CUSTOM_14">
    <p:spTree>
      <p:nvGrpSpPr>
        <p:cNvPr id="1" name="Shape 177"/>
        <p:cNvGrpSpPr/>
        <p:nvPr/>
      </p:nvGrpSpPr>
      <p:grpSpPr>
        <a:xfrm>
          <a:off x="0" y="0"/>
          <a:ext cx="0" cy="0"/>
          <a:chOff x="0" y="0"/>
          <a:chExt cx="0" cy="0"/>
        </a:xfrm>
      </p:grpSpPr>
      <p:pic>
        <p:nvPicPr>
          <p:cNvPr id="178" name="Google Shape;178;p13"/>
          <p:cNvPicPr preferRelativeResize="0"/>
          <p:nvPr/>
        </p:nvPicPr>
        <p:blipFill>
          <a:blip r:embed="rId2">
            <a:alphaModFix/>
          </a:blip>
          <a:stretch>
            <a:fillRect/>
          </a:stretch>
        </p:blipFill>
        <p:spPr>
          <a:xfrm>
            <a:off x="230175" y="590824"/>
            <a:ext cx="17827651" cy="9105362"/>
          </a:xfrm>
          <a:prstGeom prst="rect">
            <a:avLst/>
          </a:prstGeom>
          <a:noFill/>
          <a:ln>
            <a:noFill/>
          </a:ln>
        </p:spPr>
      </p:pic>
      <p:sp>
        <p:nvSpPr>
          <p:cNvPr id="179" name="Google Shape;179;p13"/>
          <p:cNvSpPr txBox="1">
            <a:spLocks noGrp="1"/>
          </p:cNvSpPr>
          <p:nvPr>
            <p:ph type="title"/>
          </p:nvPr>
        </p:nvSpPr>
        <p:spPr>
          <a:xfrm>
            <a:off x="1520825" y="2861850"/>
            <a:ext cx="4656900" cy="1872600"/>
          </a:xfrm>
          <a:prstGeom prst="rect">
            <a:avLst/>
          </a:prstGeom>
        </p:spPr>
        <p:txBody>
          <a:bodyPr spcFirstLastPara="1" wrap="square" lIns="0" tIns="0" rIns="0" bIns="0" anchor="t" anchorCtr="0">
            <a:noAutofit/>
          </a:bodyPr>
          <a:lstStyle>
            <a:lvl1pPr lvl="0" algn="l" rtl="0">
              <a:spcBef>
                <a:spcPts val="0"/>
              </a:spcBef>
              <a:spcAft>
                <a:spcPts val="0"/>
              </a:spcAft>
              <a:buClr>
                <a:srgbClr val="E6F9B4"/>
              </a:buClr>
              <a:buSzPts val="6400"/>
              <a:buNone/>
              <a:defRPr>
                <a:solidFill>
                  <a:srgbClr val="E6F9B4"/>
                </a:solidFill>
              </a:defRPr>
            </a:lvl1pPr>
            <a:lvl2pPr lvl="1" rtl="0">
              <a:spcBef>
                <a:spcPts val="0"/>
              </a:spcBef>
              <a:spcAft>
                <a:spcPts val="0"/>
              </a:spcAft>
              <a:buClr>
                <a:srgbClr val="E6F9B4"/>
              </a:buClr>
              <a:buSzPts val="1400"/>
              <a:buNone/>
              <a:defRPr>
                <a:solidFill>
                  <a:srgbClr val="E6F9B4"/>
                </a:solidFill>
              </a:defRPr>
            </a:lvl2pPr>
            <a:lvl3pPr lvl="2" rtl="0">
              <a:spcBef>
                <a:spcPts val="0"/>
              </a:spcBef>
              <a:spcAft>
                <a:spcPts val="0"/>
              </a:spcAft>
              <a:buClr>
                <a:srgbClr val="E6F9B4"/>
              </a:buClr>
              <a:buSzPts val="1400"/>
              <a:buNone/>
              <a:defRPr>
                <a:solidFill>
                  <a:srgbClr val="E6F9B4"/>
                </a:solidFill>
              </a:defRPr>
            </a:lvl3pPr>
            <a:lvl4pPr lvl="3" rtl="0">
              <a:spcBef>
                <a:spcPts val="0"/>
              </a:spcBef>
              <a:spcAft>
                <a:spcPts val="0"/>
              </a:spcAft>
              <a:buClr>
                <a:srgbClr val="E6F9B4"/>
              </a:buClr>
              <a:buSzPts val="1400"/>
              <a:buNone/>
              <a:defRPr>
                <a:solidFill>
                  <a:srgbClr val="E6F9B4"/>
                </a:solidFill>
              </a:defRPr>
            </a:lvl4pPr>
            <a:lvl5pPr lvl="4" rtl="0">
              <a:spcBef>
                <a:spcPts val="0"/>
              </a:spcBef>
              <a:spcAft>
                <a:spcPts val="0"/>
              </a:spcAft>
              <a:buClr>
                <a:srgbClr val="E6F9B4"/>
              </a:buClr>
              <a:buSzPts val="1400"/>
              <a:buNone/>
              <a:defRPr>
                <a:solidFill>
                  <a:srgbClr val="E6F9B4"/>
                </a:solidFill>
              </a:defRPr>
            </a:lvl5pPr>
            <a:lvl6pPr lvl="5" rtl="0">
              <a:spcBef>
                <a:spcPts val="0"/>
              </a:spcBef>
              <a:spcAft>
                <a:spcPts val="0"/>
              </a:spcAft>
              <a:buClr>
                <a:srgbClr val="E6F9B4"/>
              </a:buClr>
              <a:buSzPts val="1400"/>
              <a:buNone/>
              <a:defRPr>
                <a:solidFill>
                  <a:srgbClr val="E6F9B4"/>
                </a:solidFill>
              </a:defRPr>
            </a:lvl6pPr>
            <a:lvl7pPr lvl="6" rtl="0">
              <a:spcBef>
                <a:spcPts val="0"/>
              </a:spcBef>
              <a:spcAft>
                <a:spcPts val="0"/>
              </a:spcAft>
              <a:buClr>
                <a:srgbClr val="E6F9B4"/>
              </a:buClr>
              <a:buSzPts val="1400"/>
              <a:buNone/>
              <a:defRPr>
                <a:solidFill>
                  <a:srgbClr val="E6F9B4"/>
                </a:solidFill>
              </a:defRPr>
            </a:lvl7pPr>
            <a:lvl8pPr lvl="7" rtl="0">
              <a:spcBef>
                <a:spcPts val="0"/>
              </a:spcBef>
              <a:spcAft>
                <a:spcPts val="0"/>
              </a:spcAft>
              <a:buClr>
                <a:srgbClr val="E6F9B4"/>
              </a:buClr>
              <a:buSzPts val="1400"/>
              <a:buNone/>
              <a:defRPr>
                <a:solidFill>
                  <a:srgbClr val="E6F9B4"/>
                </a:solidFill>
              </a:defRPr>
            </a:lvl8pPr>
            <a:lvl9pPr lvl="8" rtl="0">
              <a:spcBef>
                <a:spcPts val="0"/>
              </a:spcBef>
              <a:spcAft>
                <a:spcPts val="0"/>
              </a:spcAft>
              <a:buClr>
                <a:srgbClr val="E6F9B4"/>
              </a:buClr>
              <a:buSzPts val="1400"/>
              <a:buNone/>
              <a:defRPr>
                <a:solidFill>
                  <a:srgbClr val="E6F9B4"/>
                </a:solidFill>
              </a:defRPr>
            </a:lvl9pPr>
          </a:lstStyle>
          <a:p>
            <a:endParaRPr/>
          </a:p>
        </p:txBody>
      </p:sp>
      <p:sp>
        <p:nvSpPr>
          <p:cNvPr id="180" name="Google Shape;180;p13"/>
          <p:cNvSpPr txBox="1">
            <a:spLocks noGrp="1"/>
          </p:cNvSpPr>
          <p:nvPr>
            <p:ph type="body" idx="1"/>
          </p:nvPr>
        </p:nvSpPr>
        <p:spPr>
          <a:xfrm>
            <a:off x="1520825" y="4930650"/>
            <a:ext cx="4908000" cy="2046000"/>
          </a:xfrm>
          <a:prstGeom prst="rect">
            <a:avLst/>
          </a:prstGeom>
        </p:spPr>
        <p:txBody>
          <a:bodyPr spcFirstLastPara="1" wrap="square" lIns="0" tIns="0" rIns="0" bIns="0" anchor="t" anchorCtr="0">
            <a:noAutofit/>
          </a:bodyPr>
          <a:lstStyle>
            <a:lvl1pPr marL="457200" lvl="0" indent="-361950" rtl="0">
              <a:spcBef>
                <a:spcPts val="640"/>
              </a:spcBef>
              <a:spcAft>
                <a:spcPts val="0"/>
              </a:spcAft>
              <a:buClr>
                <a:schemeClr val="lt1"/>
              </a:buClr>
              <a:buSzPts val="2100"/>
              <a:buChar char="•"/>
              <a:defRPr>
                <a:solidFill>
                  <a:schemeClr val="lt1"/>
                </a:solidFill>
              </a:defRPr>
            </a:lvl1pPr>
            <a:lvl2pPr marL="914400" lvl="1" indent="-361950" rtl="0">
              <a:spcBef>
                <a:spcPts val="560"/>
              </a:spcBef>
              <a:spcAft>
                <a:spcPts val="0"/>
              </a:spcAft>
              <a:buClr>
                <a:schemeClr val="lt1"/>
              </a:buClr>
              <a:buSzPts val="2100"/>
              <a:buChar char="–"/>
              <a:defRPr>
                <a:solidFill>
                  <a:schemeClr val="lt1"/>
                </a:solidFill>
              </a:defRPr>
            </a:lvl2pPr>
            <a:lvl3pPr marL="1371600" lvl="2" indent="-361950" rtl="0">
              <a:spcBef>
                <a:spcPts val="480"/>
              </a:spcBef>
              <a:spcAft>
                <a:spcPts val="0"/>
              </a:spcAft>
              <a:buClr>
                <a:schemeClr val="lt1"/>
              </a:buClr>
              <a:buSzPts val="2100"/>
              <a:buChar char="•"/>
              <a:defRPr>
                <a:solidFill>
                  <a:schemeClr val="lt1"/>
                </a:solidFill>
              </a:defRPr>
            </a:lvl3pPr>
            <a:lvl4pPr marL="1828800" lvl="3" indent="-361950" rtl="0">
              <a:spcBef>
                <a:spcPts val="400"/>
              </a:spcBef>
              <a:spcAft>
                <a:spcPts val="0"/>
              </a:spcAft>
              <a:buClr>
                <a:schemeClr val="lt1"/>
              </a:buClr>
              <a:buSzPts val="2100"/>
              <a:buChar char="–"/>
              <a:defRPr>
                <a:solidFill>
                  <a:schemeClr val="lt1"/>
                </a:solidFill>
              </a:defRPr>
            </a:lvl4pPr>
            <a:lvl5pPr marL="2286000" lvl="4" indent="-361950" rtl="0">
              <a:spcBef>
                <a:spcPts val="400"/>
              </a:spcBef>
              <a:spcAft>
                <a:spcPts val="0"/>
              </a:spcAft>
              <a:buClr>
                <a:schemeClr val="lt1"/>
              </a:buClr>
              <a:buSzPts val="2100"/>
              <a:buChar char="»"/>
              <a:defRPr>
                <a:solidFill>
                  <a:schemeClr val="lt1"/>
                </a:solidFill>
              </a:defRPr>
            </a:lvl5pPr>
            <a:lvl6pPr marL="2743200" lvl="5" indent="-361950" rtl="0">
              <a:spcBef>
                <a:spcPts val="400"/>
              </a:spcBef>
              <a:spcAft>
                <a:spcPts val="0"/>
              </a:spcAft>
              <a:buClr>
                <a:schemeClr val="lt1"/>
              </a:buClr>
              <a:buSzPts val="2100"/>
              <a:buChar char="•"/>
              <a:defRPr>
                <a:solidFill>
                  <a:schemeClr val="lt1"/>
                </a:solidFill>
              </a:defRPr>
            </a:lvl6pPr>
            <a:lvl7pPr marL="3200400" lvl="6" indent="-361950" rtl="0">
              <a:spcBef>
                <a:spcPts val="400"/>
              </a:spcBef>
              <a:spcAft>
                <a:spcPts val="0"/>
              </a:spcAft>
              <a:buClr>
                <a:schemeClr val="lt1"/>
              </a:buClr>
              <a:buSzPts val="2100"/>
              <a:buChar char="•"/>
              <a:defRPr>
                <a:solidFill>
                  <a:schemeClr val="lt1"/>
                </a:solidFill>
              </a:defRPr>
            </a:lvl7pPr>
            <a:lvl8pPr marL="3657600" lvl="7" indent="-361950" rtl="0">
              <a:spcBef>
                <a:spcPts val="400"/>
              </a:spcBef>
              <a:spcAft>
                <a:spcPts val="0"/>
              </a:spcAft>
              <a:buClr>
                <a:schemeClr val="lt1"/>
              </a:buClr>
              <a:buSzPts val="2100"/>
              <a:buChar char="•"/>
              <a:defRPr>
                <a:solidFill>
                  <a:schemeClr val="lt1"/>
                </a:solidFill>
              </a:defRPr>
            </a:lvl8pPr>
            <a:lvl9pPr marL="4114800" lvl="8" indent="-361950" rtl="0">
              <a:spcBef>
                <a:spcPts val="400"/>
              </a:spcBef>
              <a:spcAft>
                <a:spcPts val="0"/>
              </a:spcAft>
              <a:buClr>
                <a:schemeClr val="lt1"/>
              </a:buClr>
              <a:buSzPts val="2100"/>
              <a:buChar char="•"/>
              <a:defRPr>
                <a:solidFill>
                  <a:schemeClr val="lt1"/>
                </a:solidFill>
              </a:defRPr>
            </a:lvl9pPr>
          </a:lstStyle>
          <a:p>
            <a:endParaRPr/>
          </a:p>
        </p:txBody>
      </p:sp>
      <p:sp>
        <p:nvSpPr>
          <p:cNvPr id="181" name="Google Shape;181;p13"/>
          <p:cNvSpPr>
            <a:spLocks noGrp="1"/>
          </p:cNvSpPr>
          <p:nvPr>
            <p:ph type="pic" idx="2"/>
          </p:nvPr>
        </p:nvSpPr>
        <p:spPr>
          <a:xfrm>
            <a:off x="7021275" y="2073325"/>
            <a:ext cx="9389100" cy="5791500"/>
          </a:xfrm>
          <a:prstGeom prst="rect">
            <a:avLst/>
          </a:prstGeom>
          <a:noFill/>
          <a:ln>
            <a:noFill/>
          </a:ln>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2">
  <p:cSld name="CUSTOM_15">
    <p:spTree>
      <p:nvGrpSpPr>
        <p:cNvPr id="1" name="Shape 182"/>
        <p:cNvGrpSpPr/>
        <p:nvPr/>
      </p:nvGrpSpPr>
      <p:grpSpPr>
        <a:xfrm>
          <a:off x="0" y="0"/>
          <a:ext cx="0" cy="0"/>
          <a:chOff x="0" y="0"/>
          <a:chExt cx="0" cy="0"/>
        </a:xfrm>
      </p:grpSpPr>
      <p:pic>
        <p:nvPicPr>
          <p:cNvPr id="183" name="Google Shape;183;p14"/>
          <p:cNvPicPr preferRelativeResize="0"/>
          <p:nvPr/>
        </p:nvPicPr>
        <p:blipFill>
          <a:blip r:embed="rId2">
            <a:alphaModFix/>
          </a:blip>
          <a:stretch>
            <a:fillRect/>
          </a:stretch>
        </p:blipFill>
        <p:spPr>
          <a:xfrm>
            <a:off x="0" y="0"/>
            <a:ext cx="18288000" cy="10295959"/>
          </a:xfrm>
          <a:prstGeom prst="rect">
            <a:avLst/>
          </a:prstGeom>
          <a:noFill/>
          <a:ln>
            <a:noFill/>
          </a:ln>
        </p:spPr>
      </p:pic>
      <p:sp>
        <p:nvSpPr>
          <p:cNvPr id="184" name="Google Shape;184;p14"/>
          <p:cNvSpPr>
            <a:spLocks noGrp="1"/>
          </p:cNvSpPr>
          <p:nvPr>
            <p:ph type="pic" idx="2"/>
          </p:nvPr>
        </p:nvSpPr>
        <p:spPr>
          <a:xfrm>
            <a:off x="766175" y="5084800"/>
            <a:ext cx="5431200" cy="3141600"/>
          </a:xfrm>
          <a:prstGeom prst="rect">
            <a:avLst/>
          </a:prstGeom>
          <a:noFill/>
          <a:ln w="76200" cap="flat" cmpd="sng">
            <a:solidFill>
              <a:srgbClr val="238F4F"/>
            </a:solidFill>
            <a:prstDash val="solid"/>
            <a:round/>
            <a:headEnd type="none" w="sm" len="sm"/>
            <a:tailEnd type="none" w="sm" len="sm"/>
          </a:ln>
        </p:spPr>
      </p:sp>
      <p:sp>
        <p:nvSpPr>
          <p:cNvPr id="185" name="Google Shape;185;p14"/>
          <p:cNvSpPr>
            <a:spLocks noGrp="1"/>
          </p:cNvSpPr>
          <p:nvPr>
            <p:ph type="pic" idx="3"/>
          </p:nvPr>
        </p:nvSpPr>
        <p:spPr>
          <a:xfrm>
            <a:off x="767775" y="1398913"/>
            <a:ext cx="5431200" cy="3141600"/>
          </a:xfrm>
          <a:prstGeom prst="rect">
            <a:avLst/>
          </a:prstGeom>
          <a:noFill/>
          <a:ln w="76200" cap="flat" cmpd="sng">
            <a:solidFill>
              <a:srgbClr val="238F4F"/>
            </a:solidFill>
            <a:prstDash val="solid"/>
            <a:round/>
            <a:headEnd type="none" w="sm" len="sm"/>
            <a:tailEnd type="none" w="sm" len="sm"/>
          </a:ln>
        </p:spPr>
      </p:sp>
      <p:sp>
        <p:nvSpPr>
          <p:cNvPr id="186" name="Google Shape;186;p14"/>
          <p:cNvSpPr>
            <a:spLocks noGrp="1"/>
          </p:cNvSpPr>
          <p:nvPr>
            <p:ph type="pic" idx="4"/>
          </p:nvPr>
        </p:nvSpPr>
        <p:spPr>
          <a:xfrm>
            <a:off x="6694313" y="1398913"/>
            <a:ext cx="5431200" cy="3141600"/>
          </a:xfrm>
          <a:prstGeom prst="rect">
            <a:avLst/>
          </a:prstGeom>
          <a:noFill/>
          <a:ln w="76200" cap="flat" cmpd="sng">
            <a:solidFill>
              <a:srgbClr val="238F4F"/>
            </a:solidFill>
            <a:prstDash val="solid"/>
            <a:round/>
            <a:headEnd type="none" w="sm" len="sm"/>
            <a:tailEnd type="none" w="sm" len="sm"/>
          </a:ln>
        </p:spPr>
      </p:sp>
      <p:sp>
        <p:nvSpPr>
          <p:cNvPr id="187" name="Google Shape;187;p14"/>
          <p:cNvSpPr>
            <a:spLocks noGrp="1"/>
          </p:cNvSpPr>
          <p:nvPr>
            <p:ph type="pic" idx="5"/>
          </p:nvPr>
        </p:nvSpPr>
        <p:spPr>
          <a:xfrm>
            <a:off x="12620850" y="1398913"/>
            <a:ext cx="5431200" cy="3141600"/>
          </a:xfrm>
          <a:prstGeom prst="rect">
            <a:avLst/>
          </a:prstGeom>
          <a:noFill/>
          <a:ln w="76200" cap="flat" cmpd="sng">
            <a:solidFill>
              <a:srgbClr val="238F4F"/>
            </a:solidFill>
            <a:prstDash val="solid"/>
            <a:round/>
            <a:headEnd type="none" w="sm" len="sm"/>
            <a:tailEnd type="none" w="sm" len="sm"/>
          </a:ln>
        </p:spPr>
      </p:sp>
      <p:sp>
        <p:nvSpPr>
          <p:cNvPr id="188" name="Google Shape;188;p14"/>
          <p:cNvSpPr>
            <a:spLocks noGrp="1"/>
          </p:cNvSpPr>
          <p:nvPr>
            <p:ph type="pic" idx="6"/>
          </p:nvPr>
        </p:nvSpPr>
        <p:spPr>
          <a:xfrm>
            <a:off x="12620850" y="5084800"/>
            <a:ext cx="5431200" cy="3141600"/>
          </a:xfrm>
          <a:prstGeom prst="rect">
            <a:avLst/>
          </a:prstGeom>
          <a:noFill/>
          <a:ln w="76200" cap="flat" cmpd="sng">
            <a:solidFill>
              <a:srgbClr val="238F4F"/>
            </a:solidFill>
            <a:prstDash val="solid"/>
            <a:round/>
            <a:headEnd type="none" w="sm" len="sm"/>
            <a:tailEnd type="none" w="sm" len="sm"/>
          </a:ln>
        </p:spPr>
      </p:sp>
      <p:sp>
        <p:nvSpPr>
          <p:cNvPr id="189" name="Google Shape;189;p14"/>
          <p:cNvSpPr txBox="1">
            <a:spLocks noGrp="1"/>
          </p:cNvSpPr>
          <p:nvPr>
            <p:ph type="title"/>
          </p:nvPr>
        </p:nvSpPr>
        <p:spPr>
          <a:xfrm>
            <a:off x="511625" y="-1412625"/>
            <a:ext cx="12945900" cy="1143000"/>
          </a:xfrm>
          <a:prstGeom prst="rect">
            <a:avLst/>
          </a:prstGeom>
        </p:spPr>
        <p:txBody>
          <a:bodyPr spcFirstLastPara="1" wrap="square" lIns="0" tIns="0" rIns="0" bIns="0" anchor="t" anchorCtr="0">
            <a:noAutofit/>
          </a:bodyPr>
          <a:lstStyle>
            <a:lvl1pPr lvl="0">
              <a:spcBef>
                <a:spcPts val="0"/>
              </a:spcBef>
              <a:spcAft>
                <a:spcPts val="0"/>
              </a:spcAft>
              <a:buSzPts val="6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14"/>
          <p:cNvSpPr/>
          <p:nvPr/>
        </p:nvSpPr>
        <p:spPr>
          <a:xfrm>
            <a:off x="5116355" y="4985155"/>
            <a:ext cx="8055290" cy="5301845"/>
          </a:xfrm>
          <a:custGeom>
            <a:avLst/>
            <a:gdLst/>
            <a:ahLst/>
            <a:cxnLst/>
            <a:rect l="l" t="t" r="r" b="b"/>
            <a:pathLst>
              <a:path w="8055290" h="5301845" extrusionOk="0">
                <a:moveTo>
                  <a:pt x="0" y="0"/>
                </a:moveTo>
                <a:lnTo>
                  <a:pt x="8055290" y="0"/>
                </a:lnTo>
                <a:lnTo>
                  <a:pt x="8055290" y="5301845"/>
                </a:lnTo>
                <a:lnTo>
                  <a:pt x="0" y="5301845"/>
                </a:lnTo>
                <a:lnTo>
                  <a:pt x="0" y="0"/>
                </a:lnTo>
                <a:close/>
              </a:path>
            </a:pathLst>
          </a:custGeom>
          <a:blipFill rotWithShape="1">
            <a:blip r:embed="rId3">
              <a:alphaModFix/>
            </a:blip>
            <a:stretch>
              <a:fillRect/>
            </a:stretch>
          </a:blipFill>
          <a:ln>
            <a:noFill/>
          </a:ln>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13">
  <p:cSld name="CUSTOM_16">
    <p:spTree>
      <p:nvGrpSpPr>
        <p:cNvPr id="1" name="Shape 191"/>
        <p:cNvGrpSpPr/>
        <p:nvPr/>
      </p:nvGrpSpPr>
      <p:grpSpPr>
        <a:xfrm>
          <a:off x="0" y="0"/>
          <a:ext cx="0" cy="0"/>
          <a:chOff x="0" y="0"/>
          <a:chExt cx="0" cy="0"/>
        </a:xfrm>
      </p:grpSpPr>
      <p:pic>
        <p:nvPicPr>
          <p:cNvPr id="192" name="Google Shape;192;p15"/>
          <p:cNvPicPr preferRelativeResize="0"/>
          <p:nvPr/>
        </p:nvPicPr>
        <p:blipFill>
          <a:blip r:embed="rId2">
            <a:alphaModFix/>
          </a:blip>
          <a:stretch>
            <a:fillRect/>
          </a:stretch>
        </p:blipFill>
        <p:spPr>
          <a:xfrm>
            <a:off x="0" y="0"/>
            <a:ext cx="18288000" cy="10295959"/>
          </a:xfrm>
          <a:prstGeom prst="rect">
            <a:avLst/>
          </a:prstGeom>
          <a:noFill/>
          <a:ln>
            <a:noFill/>
          </a:ln>
        </p:spPr>
      </p:pic>
      <p:pic>
        <p:nvPicPr>
          <p:cNvPr id="193" name="Google Shape;193;p15"/>
          <p:cNvPicPr preferRelativeResize="0"/>
          <p:nvPr/>
        </p:nvPicPr>
        <p:blipFill>
          <a:blip r:embed="rId3">
            <a:alphaModFix/>
          </a:blip>
          <a:stretch>
            <a:fillRect/>
          </a:stretch>
        </p:blipFill>
        <p:spPr>
          <a:xfrm>
            <a:off x="1294937" y="1139113"/>
            <a:ext cx="15698125" cy="8017726"/>
          </a:xfrm>
          <a:prstGeom prst="rect">
            <a:avLst/>
          </a:prstGeom>
          <a:noFill/>
          <a:ln>
            <a:noFill/>
          </a:ln>
        </p:spPr>
      </p:pic>
      <p:pic>
        <p:nvPicPr>
          <p:cNvPr id="194" name="Google Shape;194;p15"/>
          <p:cNvPicPr preferRelativeResize="0"/>
          <p:nvPr/>
        </p:nvPicPr>
        <p:blipFill>
          <a:blip r:embed="rId4">
            <a:alphaModFix/>
          </a:blip>
          <a:stretch>
            <a:fillRect/>
          </a:stretch>
        </p:blipFill>
        <p:spPr>
          <a:xfrm>
            <a:off x="832300" y="2471125"/>
            <a:ext cx="5138701" cy="11941376"/>
          </a:xfrm>
          <a:prstGeom prst="rect">
            <a:avLst/>
          </a:prstGeom>
          <a:noFill/>
          <a:ln>
            <a:noFill/>
          </a:ln>
        </p:spPr>
      </p:pic>
      <p:sp>
        <p:nvSpPr>
          <p:cNvPr id="195" name="Google Shape;195;p15"/>
          <p:cNvSpPr txBox="1">
            <a:spLocks noGrp="1"/>
          </p:cNvSpPr>
          <p:nvPr>
            <p:ph type="title"/>
          </p:nvPr>
        </p:nvSpPr>
        <p:spPr>
          <a:xfrm>
            <a:off x="7011700" y="3110950"/>
            <a:ext cx="8255400" cy="2752800"/>
          </a:xfrm>
          <a:prstGeom prst="rect">
            <a:avLst/>
          </a:prstGeom>
        </p:spPr>
        <p:txBody>
          <a:bodyPr spcFirstLastPara="1" wrap="square" lIns="0" tIns="0" rIns="0" bIns="0" anchor="t" anchorCtr="0">
            <a:noAutofit/>
          </a:bodyPr>
          <a:lstStyle>
            <a:lvl1pPr lvl="0" algn="l" rtl="0">
              <a:spcBef>
                <a:spcPts val="0"/>
              </a:spcBef>
              <a:spcAft>
                <a:spcPts val="0"/>
              </a:spcAft>
              <a:buClr>
                <a:srgbClr val="E6F9B4"/>
              </a:buClr>
              <a:buSzPts val="9600"/>
              <a:buNone/>
              <a:defRPr sz="9600">
                <a:solidFill>
                  <a:srgbClr val="E6F9B4"/>
                </a:solidFill>
              </a:defRPr>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5">
  <p:cSld name="CUSTOM_4">
    <p:spTree>
      <p:nvGrpSpPr>
        <p:cNvPr id="1"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44"/>
            <a:ext cx="18288000" cy="10295846"/>
          </a:xfrm>
          <a:prstGeom prst="rect">
            <a:avLst/>
          </a:prstGeom>
          <a:noFill/>
          <a:ln>
            <a:noFill/>
          </a:ln>
        </p:spPr>
      </p:pic>
      <p:pic>
        <p:nvPicPr>
          <p:cNvPr id="17" name="Google Shape;17;p3"/>
          <p:cNvPicPr preferRelativeResize="0"/>
          <p:nvPr/>
        </p:nvPicPr>
        <p:blipFill>
          <a:blip r:embed="rId3">
            <a:alphaModFix/>
          </a:blip>
          <a:stretch>
            <a:fillRect/>
          </a:stretch>
        </p:blipFill>
        <p:spPr>
          <a:xfrm>
            <a:off x="1971476" y="1405363"/>
            <a:ext cx="14655575" cy="7485226"/>
          </a:xfrm>
          <a:prstGeom prst="rect">
            <a:avLst/>
          </a:prstGeom>
          <a:noFill/>
          <a:ln>
            <a:noFill/>
          </a:ln>
        </p:spPr>
      </p:pic>
      <p:pic>
        <p:nvPicPr>
          <p:cNvPr id="18" name="Google Shape;18;p3"/>
          <p:cNvPicPr preferRelativeResize="0"/>
          <p:nvPr/>
        </p:nvPicPr>
        <p:blipFill>
          <a:blip r:embed="rId4">
            <a:alphaModFix/>
          </a:blip>
          <a:stretch>
            <a:fillRect/>
          </a:stretch>
        </p:blipFill>
        <p:spPr>
          <a:xfrm>
            <a:off x="748936" y="2675500"/>
            <a:ext cx="4079328" cy="10287002"/>
          </a:xfrm>
          <a:prstGeom prst="rect">
            <a:avLst/>
          </a:prstGeom>
          <a:noFill/>
          <a:ln>
            <a:noFill/>
          </a:ln>
        </p:spPr>
      </p:pic>
      <p:sp>
        <p:nvSpPr>
          <p:cNvPr id="19" name="Google Shape;19;p3"/>
          <p:cNvSpPr txBox="1">
            <a:spLocks noGrp="1"/>
          </p:cNvSpPr>
          <p:nvPr>
            <p:ph type="title"/>
          </p:nvPr>
        </p:nvSpPr>
        <p:spPr>
          <a:xfrm>
            <a:off x="5188350" y="2675500"/>
            <a:ext cx="9065100" cy="2752800"/>
          </a:xfrm>
          <a:prstGeom prst="rect">
            <a:avLst/>
          </a:prstGeom>
        </p:spPr>
        <p:txBody>
          <a:bodyPr spcFirstLastPara="1" wrap="square" lIns="0" tIns="0" rIns="0" bIns="0" anchor="t" anchorCtr="0">
            <a:noAutofit/>
          </a:bodyPr>
          <a:lstStyle>
            <a:lvl1pPr lvl="0">
              <a:spcBef>
                <a:spcPts val="0"/>
              </a:spcBef>
              <a:spcAft>
                <a:spcPts val="0"/>
              </a:spcAft>
              <a:buClr>
                <a:srgbClr val="E6F9B4"/>
              </a:buClr>
              <a:buSzPts val="9600"/>
              <a:buNone/>
              <a:defRPr sz="9600">
                <a:solidFill>
                  <a:srgbClr val="E6F9B4"/>
                </a:solidFill>
              </a:defRPr>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a:endParaRPr/>
          </a:p>
        </p:txBody>
      </p:sp>
      <p:sp>
        <p:nvSpPr>
          <p:cNvPr id="20" name="Google Shape;20;p3"/>
          <p:cNvSpPr txBox="1">
            <a:spLocks noGrp="1"/>
          </p:cNvSpPr>
          <p:nvPr>
            <p:ph type="body" idx="1"/>
          </p:nvPr>
        </p:nvSpPr>
        <p:spPr>
          <a:xfrm>
            <a:off x="5510875" y="5700550"/>
            <a:ext cx="8334300" cy="1462800"/>
          </a:xfrm>
          <a:prstGeom prst="rect">
            <a:avLst/>
          </a:prstGeom>
        </p:spPr>
        <p:txBody>
          <a:bodyPr spcFirstLastPara="1" wrap="square" lIns="0" tIns="0" rIns="0" bIns="0" anchor="t" anchorCtr="0">
            <a:noAutofit/>
          </a:bodyPr>
          <a:lstStyle>
            <a:lvl1pPr marL="457200" lvl="0" indent="-361950" algn="ctr">
              <a:spcBef>
                <a:spcPts val="640"/>
              </a:spcBef>
              <a:spcAft>
                <a:spcPts val="0"/>
              </a:spcAft>
              <a:buClr>
                <a:schemeClr val="lt1"/>
              </a:buClr>
              <a:buSzPts val="2100"/>
              <a:buChar char="•"/>
              <a:defRPr>
                <a:solidFill>
                  <a:schemeClr val="lt1"/>
                </a:solidFill>
              </a:defRPr>
            </a:lvl1pPr>
            <a:lvl2pPr marL="914400" lvl="1" indent="-361950" algn="ctr">
              <a:spcBef>
                <a:spcPts val="560"/>
              </a:spcBef>
              <a:spcAft>
                <a:spcPts val="0"/>
              </a:spcAft>
              <a:buClr>
                <a:schemeClr val="lt1"/>
              </a:buClr>
              <a:buSzPts val="2100"/>
              <a:buChar char="–"/>
              <a:defRPr>
                <a:solidFill>
                  <a:schemeClr val="lt1"/>
                </a:solidFill>
              </a:defRPr>
            </a:lvl2pPr>
            <a:lvl3pPr marL="1371600" lvl="2" indent="-361950" algn="ctr">
              <a:spcBef>
                <a:spcPts val="480"/>
              </a:spcBef>
              <a:spcAft>
                <a:spcPts val="0"/>
              </a:spcAft>
              <a:buClr>
                <a:schemeClr val="lt1"/>
              </a:buClr>
              <a:buSzPts val="2100"/>
              <a:buChar char="•"/>
              <a:defRPr>
                <a:solidFill>
                  <a:schemeClr val="lt1"/>
                </a:solidFill>
              </a:defRPr>
            </a:lvl3pPr>
            <a:lvl4pPr marL="1828800" lvl="3" indent="-361950" algn="ctr">
              <a:spcBef>
                <a:spcPts val="400"/>
              </a:spcBef>
              <a:spcAft>
                <a:spcPts val="0"/>
              </a:spcAft>
              <a:buClr>
                <a:schemeClr val="lt1"/>
              </a:buClr>
              <a:buSzPts val="2100"/>
              <a:buChar char="–"/>
              <a:defRPr>
                <a:solidFill>
                  <a:schemeClr val="lt1"/>
                </a:solidFill>
              </a:defRPr>
            </a:lvl4pPr>
            <a:lvl5pPr marL="2286000" lvl="4" indent="-361950" algn="ctr">
              <a:spcBef>
                <a:spcPts val="400"/>
              </a:spcBef>
              <a:spcAft>
                <a:spcPts val="0"/>
              </a:spcAft>
              <a:buClr>
                <a:schemeClr val="lt1"/>
              </a:buClr>
              <a:buSzPts val="2100"/>
              <a:buChar char="»"/>
              <a:defRPr>
                <a:solidFill>
                  <a:schemeClr val="lt1"/>
                </a:solidFill>
              </a:defRPr>
            </a:lvl5pPr>
            <a:lvl6pPr marL="2743200" lvl="5" indent="-361950" algn="ctr">
              <a:spcBef>
                <a:spcPts val="400"/>
              </a:spcBef>
              <a:spcAft>
                <a:spcPts val="0"/>
              </a:spcAft>
              <a:buClr>
                <a:schemeClr val="lt1"/>
              </a:buClr>
              <a:buSzPts val="2100"/>
              <a:buChar char="•"/>
              <a:defRPr>
                <a:solidFill>
                  <a:schemeClr val="lt1"/>
                </a:solidFill>
              </a:defRPr>
            </a:lvl6pPr>
            <a:lvl7pPr marL="3200400" lvl="6" indent="-361950" algn="ctr">
              <a:spcBef>
                <a:spcPts val="400"/>
              </a:spcBef>
              <a:spcAft>
                <a:spcPts val="0"/>
              </a:spcAft>
              <a:buClr>
                <a:schemeClr val="lt1"/>
              </a:buClr>
              <a:buSzPts val="2100"/>
              <a:buChar char="•"/>
              <a:defRPr>
                <a:solidFill>
                  <a:schemeClr val="lt1"/>
                </a:solidFill>
              </a:defRPr>
            </a:lvl7pPr>
            <a:lvl8pPr marL="3657600" lvl="7" indent="-361950" algn="ctr">
              <a:spcBef>
                <a:spcPts val="400"/>
              </a:spcBef>
              <a:spcAft>
                <a:spcPts val="0"/>
              </a:spcAft>
              <a:buClr>
                <a:schemeClr val="lt1"/>
              </a:buClr>
              <a:buSzPts val="2100"/>
              <a:buChar char="•"/>
              <a:defRPr>
                <a:solidFill>
                  <a:schemeClr val="lt1"/>
                </a:solidFill>
              </a:defRPr>
            </a:lvl8pPr>
            <a:lvl9pPr marL="4114800" lvl="8" indent="-361950" algn="ctr">
              <a:spcBef>
                <a:spcPts val="400"/>
              </a:spcBef>
              <a:spcAft>
                <a:spcPts val="0"/>
              </a:spcAft>
              <a:buClr>
                <a:schemeClr val="lt1"/>
              </a:buClr>
              <a:buSzPts val="2100"/>
              <a:buChar char="•"/>
              <a:defRPr>
                <a:solidFill>
                  <a:schemeClr val="lt1"/>
                </a:solidFill>
              </a:defRPr>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_5">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5825" y="612975"/>
            <a:ext cx="9917813" cy="5073050"/>
          </a:xfrm>
          <a:prstGeom prst="rect">
            <a:avLst/>
          </a:prstGeom>
          <a:noFill/>
          <a:ln>
            <a:noFill/>
          </a:ln>
        </p:spPr>
      </p:pic>
      <p:pic>
        <p:nvPicPr>
          <p:cNvPr id="23" name="Google Shape;23;p4"/>
          <p:cNvPicPr preferRelativeResize="0"/>
          <p:nvPr/>
        </p:nvPicPr>
        <p:blipFill>
          <a:blip r:embed="rId3">
            <a:alphaModFix/>
          </a:blip>
          <a:stretch>
            <a:fillRect/>
          </a:stretch>
        </p:blipFill>
        <p:spPr>
          <a:xfrm>
            <a:off x="598500" y="4631313"/>
            <a:ext cx="8732476" cy="6612477"/>
          </a:xfrm>
          <a:prstGeom prst="rect">
            <a:avLst/>
          </a:prstGeom>
          <a:noFill/>
          <a:ln>
            <a:noFill/>
          </a:ln>
        </p:spPr>
      </p:pic>
      <p:grpSp>
        <p:nvGrpSpPr>
          <p:cNvPr id="24" name="Google Shape;24;p4"/>
          <p:cNvGrpSpPr/>
          <p:nvPr/>
        </p:nvGrpSpPr>
        <p:grpSpPr>
          <a:xfrm>
            <a:off x="10398743" y="-144662"/>
            <a:ext cx="7889309" cy="10431728"/>
            <a:chOff x="0" y="-38100"/>
            <a:chExt cx="2077829" cy="2747433"/>
          </a:xfrm>
        </p:grpSpPr>
        <p:sp>
          <p:nvSpPr>
            <p:cNvPr id="25" name="Google Shape;25;p4"/>
            <p:cNvSpPr/>
            <p:nvPr/>
          </p:nvSpPr>
          <p:spPr>
            <a:xfrm>
              <a:off x="0" y="0"/>
              <a:ext cx="2077829" cy="2709333"/>
            </a:xfrm>
            <a:custGeom>
              <a:avLst/>
              <a:gdLst/>
              <a:ahLst/>
              <a:cxnLst/>
              <a:rect l="l" t="t" r="r" b="b"/>
              <a:pathLst>
                <a:path w="2077829" h="2709333" extrusionOk="0">
                  <a:moveTo>
                    <a:pt x="0" y="0"/>
                  </a:moveTo>
                  <a:lnTo>
                    <a:pt x="2077829" y="0"/>
                  </a:lnTo>
                  <a:lnTo>
                    <a:pt x="2077829" y="2709333"/>
                  </a:lnTo>
                  <a:lnTo>
                    <a:pt x="0" y="2709333"/>
                  </a:lnTo>
                  <a:close/>
                </a:path>
              </a:pathLst>
            </a:custGeom>
            <a:solidFill>
              <a:srgbClr val="FFFFFF"/>
            </a:solidFill>
            <a:ln>
              <a:noFill/>
            </a:ln>
          </p:spPr>
        </p:sp>
        <p:sp>
          <p:nvSpPr>
            <p:cNvPr id="26" name="Google Shape;26;p4"/>
            <p:cNvSpPr txBox="1"/>
            <p:nvPr/>
          </p:nvSpPr>
          <p:spPr>
            <a:xfrm>
              <a:off x="0" y="-38100"/>
              <a:ext cx="20778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7" name="Google Shape;27;p4"/>
          <p:cNvSpPr txBox="1"/>
          <p:nvPr/>
        </p:nvSpPr>
        <p:spPr>
          <a:xfrm>
            <a:off x="11366531" y="1104900"/>
            <a:ext cx="5725200" cy="215400"/>
          </a:xfrm>
          <a:prstGeom prst="rect">
            <a:avLst/>
          </a:prstGeom>
          <a:noFill/>
          <a:ln>
            <a:noFill/>
          </a:ln>
        </p:spPr>
        <p:txBody>
          <a:bodyPr spcFirstLastPara="1" wrap="square" lIns="0" tIns="0" rIns="0" bIns="0" anchor="t" anchorCtr="0">
            <a:spAutoFit/>
          </a:bodyPr>
          <a:lstStyle/>
          <a:p>
            <a:pPr marL="0" marR="0" lvl="0" indent="0" algn="l" rtl="0">
              <a:lnSpc>
                <a:spcPct val="109001"/>
              </a:lnSpc>
              <a:spcBef>
                <a:spcPts val="0"/>
              </a:spcBef>
              <a:spcAft>
                <a:spcPts val="0"/>
              </a:spcAft>
              <a:buNone/>
            </a:pPr>
            <a:endParaRPr/>
          </a:p>
        </p:txBody>
      </p:sp>
      <p:pic>
        <p:nvPicPr>
          <p:cNvPr id="28" name="Google Shape;28;p4"/>
          <p:cNvPicPr preferRelativeResize="0"/>
          <p:nvPr/>
        </p:nvPicPr>
        <p:blipFill>
          <a:blip r:embed="rId4">
            <a:alphaModFix/>
          </a:blip>
          <a:stretch>
            <a:fillRect/>
          </a:stretch>
        </p:blipFill>
        <p:spPr>
          <a:xfrm>
            <a:off x="3542651" y="1900374"/>
            <a:ext cx="4037525" cy="9382450"/>
          </a:xfrm>
          <a:prstGeom prst="rect">
            <a:avLst/>
          </a:prstGeom>
          <a:noFill/>
          <a:ln>
            <a:noFill/>
          </a:ln>
        </p:spPr>
      </p:pic>
      <p:sp>
        <p:nvSpPr>
          <p:cNvPr id="29" name="Google Shape;29;p4"/>
          <p:cNvSpPr txBox="1">
            <a:spLocks noGrp="1"/>
          </p:cNvSpPr>
          <p:nvPr>
            <p:ph type="title"/>
          </p:nvPr>
        </p:nvSpPr>
        <p:spPr>
          <a:xfrm>
            <a:off x="11441975" y="719825"/>
            <a:ext cx="5574300" cy="1143000"/>
          </a:xfrm>
          <a:prstGeom prst="rect">
            <a:avLst/>
          </a:prstGeom>
        </p:spPr>
        <p:txBody>
          <a:bodyPr spcFirstLastPara="1" wrap="square" lIns="0" tIns="0" rIns="0" bIns="0" anchor="t" anchorCtr="0">
            <a:noAutofit/>
          </a:bodyPr>
          <a:lstStyle>
            <a:lvl1pPr lvl="0" algn="l" rtl="0">
              <a:spcBef>
                <a:spcPts val="0"/>
              </a:spcBef>
              <a:spcAft>
                <a:spcPts val="0"/>
              </a:spcAft>
              <a:buSzPts val="6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1441975" y="2676525"/>
            <a:ext cx="4456500" cy="544200"/>
          </a:xfrm>
          <a:prstGeom prst="rect">
            <a:avLst/>
          </a:prstGeom>
        </p:spPr>
        <p:txBody>
          <a:bodyPr spcFirstLastPara="1" wrap="square" lIns="0" tIns="0" rIns="0" bIns="0" anchor="t" anchorCtr="0">
            <a:noAutofit/>
          </a:bodyPr>
          <a:lstStyle>
            <a:lvl1pPr lvl="0">
              <a:spcBef>
                <a:spcPts val="640"/>
              </a:spcBef>
              <a:spcAft>
                <a:spcPts val="0"/>
              </a:spcAft>
              <a:buClr>
                <a:srgbClr val="013B32"/>
              </a:buClr>
              <a:buSzPts val="3600"/>
              <a:buNone/>
              <a:defRPr sz="3600" b="1">
                <a:solidFill>
                  <a:srgbClr val="013B32"/>
                </a:solidFill>
              </a:defRPr>
            </a:lvl1pPr>
            <a:lvl2pPr lvl="1">
              <a:spcBef>
                <a:spcPts val="560"/>
              </a:spcBef>
              <a:spcAft>
                <a:spcPts val="0"/>
              </a:spcAft>
              <a:buSzPts val="2100"/>
              <a:buNone/>
              <a:defRPr/>
            </a:lvl2pPr>
            <a:lvl3pPr lvl="2">
              <a:spcBef>
                <a:spcPts val="480"/>
              </a:spcBef>
              <a:spcAft>
                <a:spcPts val="0"/>
              </a:spcAft>
              <a:buSzPts val="2100"/>
              <a:buNone/>
              <a:defRPr/>
            </a:lvl3pPr>
            <a:lvl4pPr lvl="3">
              <a:spcBef>
                <a:spcPts val="400"/>
              </a:spcBef>
              <a:spcAft>
                <a:spcPts val="0"/>
              </a:spcAft>
              <a:buSzPts val="2100"/>
              <a:buNone/>
              <a:defRPr/>
            </a:lvl4pPr>
            <a:lvl5pPr lvl="4">
              <a:spcBef>
                <a:spcPts val="400"/>
              </a:spcBef>
              <a:spcAft>
                <a:spcPts val="0"/>
              </a:spcAft>
              <a:buSzPts val="2100"/>
              <a:buNone/>
              <a:defRPr/>
            </a:lvl5pPr>
            <a:lvl6pPr lvl="5">
              <a:spcBef>
                <a:spcPts val="400"/>
              </a:spcBef>
              <a:spcAft>
                <a:spcPts val="0"/>
              </a:spcAft>
              <a:buSzPts val="2100"/>
              <a:buNone/>
              <a:defRPr/>
            </a:lvl6pPr>
            <a:lvl7pPr lvl="6">
              <a:spcBef>
                <a:spcPts val="400"/>
              </a:spcBef>
              <a:spcAft>
                <a:spcPts val="0"/>
              </a:spcAft>
              <a:buSzPts val="2100"/>
              <a:buNone/>
              <a:defRPr/>
            </a:lvl7pPr>
            <a:lvl8pPr lvl="7">
              <a:spcBef>
                <a:spcPts val="400"/>
              </a:spcBef>
              <a:spcAft>
                <a:spcPts val="0"/>
              </a:spcAft>
              <a:buSzPts val="2100"/>
              <a:buNone/>
              <a:defRPr/>
            </a:lvl8pPr>
            <a:lvl9pPr lvl="8">
              <a:spcBef>
                <a:spcPts val="400"/>
              </a:spcBef>
              <a:spcAft>
                <a:spcPts val="0"/>
              </a:spcAft>
              <a:buSzPts val="2100"/>
              <a:buNone/>
              <a:defRPr/>
            </a:lvl9pPr>
          </a:lstStyle>
          <a:p>
            <a:endParaRPr/>
          </a:p>
        </p:txBody>
      </p:sp>
      <p:sp>
        <p:nvSpPr>
          <p:cNvPr id="31" name="Google Shape;31;p4"/>
          <p:cNvSpPr txBox="1">
            <a:spLocks noGrp="1"/>
          </p:cNvSpPr>
          <p:nvPr>
            <p:ph type="body" idx="2"/>
          </p:nvPr>
        </p:nvSpPr>
        <p:spPr>
          <a:xfrm>
            <a:off x="11441975" y="3492975"/>
            <a:ext cx="5000700" cy="1143000"/>
          </a:xfrm>
          <a:prstGeom prst="rect">
            <a:avLst/>
          </a:prstGeom>
        </p:spPr>
        <p:txBody>
          <a:bodyPr spcFirstLastPara="1" wrap="square" lIns="0" tIns="0" rIns="0" bIns="0" anchor="t" anchorCtr="0">
            <a:noAutofit/>
          </a:bodyPr>
          <a:lstStyle>
            <a:lvl1pPr marL="457200" lvl="0" indent="-361950">
              <a:spcBef>
                <a:spcPts val="640"/>
              </a:spcBef>
              <a:spcAft>
                <a:spcPts val="0"/>
              </a:spcAft>
              <a:buSzPts val="2100"/>
              <a:buChar char="•"/>
              <a:defRPr/>
            </a:lvl1pPr>
            <a:lvl2pPr marL="914400" lvl="1" indent="-361950">
              <a:spcBef>
                <a:spcPts val="560"/>
              </a:spcBef>
              <a:spcAft>
                <a:spcPts val="0"/>
              </a:spcAft>
              <a:buSzPts val="2100"/>
              <a:buChar char="–"/>
              <a:defRPr/>
            </a:lvl2pPr>
            <a:lvl3pPr marL="1371600" lvl="2" indent="-361950">
              <a:spcBef>
                <a:spcPts val="480"/>
              </a:spcBef>
              <a:spcAft>
                <a:spcPts val="0"/>
              </a:spcAft>
              <a:buSzPts val="2100"/>
              <a:buChar char="•"/>
              <a:defRPr/>
            </a:lvl3pPr>
            <a:lvl4pPr marL="1828800" lvl="3" indent="-361950">
              <a:spcBef>
                <a:spcPts val="400"/>
              </a:spcBef>
              <a:spcAft>
                <a:spcPts val="0"/>
              </a:spcAft>
              <a:buSzPts val="2100"/>
              <a:buChar char="–"/>
              <a:defRPr/>
            </a:lvl4pPr>
            <a:lvl5pPr marL="2286000" lvl="4" indent="-361950">
              <a:spcBef>
                <a:spcPts val="400"/>
              </a:spcBef>
              <a:spcAft>
                <a:spcPts val="0"/>
              </a:spcAft>
              <a:buSzPts val="2100"/>
              <a:buChar char="»"/>
              <a:defRPr/>
            </a:lvl5pPr>
            <a:lvl6pPr marL="2743200" lvl="5" indent="-361950">
              <a:spcBef>
                <a:spcPts val="400"/>
              </a:spcBef>
              <a:spcAft>
                <a:spcPts val="0"/>
              </a:spcAft>
              <a:buSzPts val="2100"/>
              <a:buChar char="•"/>
              <a:defRPr/>
            </a:lvl6pPr>
            <a:lvl7pPr marL="3200400" lvl="6" indent="-361950">
              <a:spcBef>
                <a:spcPts val="400"/>
              </a:spcBef>
              <a:spcAft>
                <a:spcPts val="0"/>
              </a:spcAft>
              <a:buSzPts val="2100"/>
              <a:buChar char="•"/>
              <a:defRPr/>
            </a:lvl7pPr>
            <a:lvl8pPr marL="3657600" lvl="7" indent="-361950">
              <a:spcBef>
                <a:spcPts val="400"/>
              </a:spcBef>
              <a:spcAft>
                <a:spcPts val="0"/>
              </a:spcAft>
              <a:buSzPts val="2100"/>
              <a:buChar char="•"/>
              <a:defRPr/>
            </a:lvl8pPr>
            <a:lvl9pPr marL="4114800" lvl="8" indent="-361950">
              <a:spcBef>
                <a:spcPts val="400"/>
              </a:spcBef>
              <a:spcAft>
                <a:spcPts val="0"/>
              </a:spcAft>
              <a:buSzPts val="2100"/>
              <a:buChar char="•"/>
              <a:defRPr/>
            </a:lvl9pPr>
          </a:lstStyle>
          <a:p>
            <a:endParaRPr/>
          </a:p>
        </p:txBody>
      </p:sp>
      <p:sp>
        <p:nvSpPr>
          <p:cNvPr id="32" name="Google Shape;32;p4"/>
          <p:cNvSpPr txBox="1">
            <a:spLocks noGrp="1"/>
          </p:cNvSpPr>
          <p:nvPr>
            <p:ph type="subTitle" idx="3"/>
          </p:nvPr>
        </p:nvSpPr>
        <p:spPr>
          <a:xfrm>
            <a:off x="11441975" y="5142125"/>
            <a:ext cx="4456500" cy="544200"/>
          </a:xfrm>
          <a:prstGeom prst="rect">
            <a:avLst/>
          </a:prstGeom>
        </p:spPr>
        <p:txBody>
          <a:bodyPr spcFirstLastPara="1" wrap="square" lIns="0" tIns="0" rIns="0" bIns="0" anchor="t" anchorCtr="0">
            <a:noAutofit/>
          </a:bodyPr>
          <a:lstStyle>
            <a:lvl1pPr lvl="0" rtl="0">
              <a:spcBef>
                <a:spcPts val="640"/>
              </a:spcBef>
              <a:spcAft>
                <a:spcPts val="0"/>
              </a:spcAft>
              <a:buClr>
                <a:srgbClr val="013B32"/>
              </a:buClr>
              <a:buSzPts val="3600"/>
              <a:buNone/>
              <a:defRPr sz="3600" b="1">
                <a:solidFill>
                  <a:srgbClr val="013B32"/>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33" name="Google Shape;33;p4"/>
          <p:cNvSpPr txBox="1">
            <a:spLocks noGrp="1"/>
          </p:cNvSpPr>
          <p:nvPr>
            <p:ph type="body" idx="4"/>
          </p:nvPr>
        </p:nvSpPr>
        <p:spPr>
          <a:xfrm>
            <a:off x="11441975" y="5958575"/>
            <a:ext cx="50007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34" name="Google Shape;34;p4"/>
          <p:cNvSpPr txBox="1">
            <a:spLocks noGrp="1"/>
          </p:cNvSpPr>
          <p:nvPr>
            <p:ph type="subTitle" idx="5"/>
          </p:nvPr>
        </p:nvSpPr>
        <p:spPr>
          <a:xfrm>
            <a:off x="11441975" y="7607725"/>
            <a:ext cx="4456500" cy="544200"/>
          </a:xfrm>
          <a:prstGeom prst="rect">
            <a:avLst/>
          </a:prstGeom>
        </p:spPr>
        <p:txBody>
          <a:bodyPr spcFirstLastPara="1" wrap="square" lIns="0" tIns="0" rIns="0" bIns="0" anchor="t" anchorCtr="0">
            <a:noAutofit/>
          </a:bodyPr>
          <a:lstStyle>
            <a:lvl1pPr lvl="0" rtl="0">
              <a:spcBef>
                <a:spcPts val="640"/>
              </a:spcBef>
              <a:spcAft>
                <a:spcPts val="0"/>
              </a:spcAft>
              <a:buClr>
                <a:srgbClr val="013B32"/>
              </a:buClr>
              <a:buSzPts val="3600"/>
              <a:buNone/>
              <a:defRPr sz="3600" b="1">
                <a:solidFill>
                  <a:srgbClr val="013B32"/>
                </a:solidFill>
              </a:defRPr>
            </a:lvl1pPr>
            <a:lvl2pPr lvl="1" rtl="0">
              <a:spcBef>
                <a:spcPts val="560"/>
              </a:spcBef>
              <a:spcAft>
                <a:spcPts val="0"/>
              </a:spcAft>
              <a:buSzPts val="2100"/>
              <a:buNone/>
              <a:defRPr/>
            </a:lvl2pPr>
            <a:lvl3pPr lvl="2" rtl="0">
              <a:spcBef>
                <a:spcPts val="480"/>
              </a:spcBef>
              <a:spcAft>
                <a:spcPts val="0"/>
              </a:spcAft>
              <a:buSzPts val="2100"/>
              <a:buNone/>
              <a:defRPr/>
            </a:lvl3pPr>
            <a:lvl4pPr lvl="3" rtl="0">
              <a:spcBef>
                <a:spcPts val="400"/>
              </a:spcBef>
              <a:spcAft>
                <a:spcPts val="0"/>
              </a:spcAft>
              <a:buSzPts val="2100"/>
              <a:buNone/>
              <a:defRPr/>
            </a:lvl4pPr>
            <a:lvl5pPr lvl="4" rtl="0">
              <a:spcBef>
                <a:spcPts val="400"/>
              </a:spcBef>
              <a:spcAft>
                <a:spcPts val="0"/>
              </a:spcAft>
              <a:buSzPts val="2100"/>
              <a:buNone/>
              <a:defRPr/>
            </a:lvl5pPr>
            <a:lvl6pPr lvl="5" rtl="0">
              <a:spcBef>
                <a:spcPts val="400"/>
              </a:spcBef>
              <a:spcAft>
                <a:spcPts val="0"/>
              </a:spcAft>
              <a:buSzPts val="2100"/>
              <a:buNone/>
              <a:defRPr/>
            </a:lvl6pPr>
            <a:lvl7pPr lvl="6" rtl="0">
              <a:spcBef>
                <a:spcPts val="400"/>
              </a:spcBef>
              <a:spcAft>
                <a:spcPts val="0"/>
              </a:spcAft>
              <a:buSzPts val="2100"/>
              <a:buNone/>
              <a:defRPr/>
            </a:lvl7pPr>
            <a:lvl8pPr lvl="7" rtl="0">
              <a:spcBef>
                <a:spcPts val="400"/>
              </a:spcBef>
              <a:spcAft>
                <a:spcPts val="0"/>
              </a:spcAft>
              <a:buSzPts val="2100"/>
              <a:buNone/>
              <a:defRPr/>
            </a:lvl8pPr>
            <a:lvl9pPr lvl="8" rtl="0">
              <a:spcBef>
                <a:spcPts val="400"/>
              </a:spcBef>
              <a:spcAft>
                <a:spcPts val="0"/>
              </a:spcAft>
              <a:buSzPts val="2100"/>
              <a:buNone/>
              <a:defRPr/>
            </a:lvl9pPr>
          </a:lstStyle>
          <a:p>
            <a:endParaRPr/>
          </a:p>
        </p:txBody>
      </p:sp>
      <p:sp>
        <p:nvSpPr>
          <p:cNvPr id="35" name="Google Shape;35;p4"/>
          <p:cNvSpPr txBox="1">
            <a:spLocks noGrp="1"/>
          </p:cNvSpPr>
          <p:nvPr>
            <p:ph type="body" idx="6"/>
          </p:nvPr>
        </p:nvSpPr>
        <p:spPr>
          <a:xfrm>
            <a:off x="11441975" y="8424175"/>
            <a:ext cx="50007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2">
  <p:cSld name="CUSTOM_6">
    <p:bg>
      <p:bgPr>
        <a:solidFill>
          <a:srgbClr val="013B32"/>
        </a:solidFill>
        <a:effectLst/>
      </p:bgPr>
    </p:bg>
    <p:spTree>
      <p:nvGrpSpPr>
        <p:cNvPr id="1" name="Shape 36"/>
        <p:cNvGrpSpPr/>
        <p:nvPr/>
      </p:nvGrpSpPr>
      <p:grpSpPr>
        <a:xfrm>
          <a:off x="0" y="0"/>
          <a:ext cx="0" cy="0"/>
          <a:chOff x="0" y="0"/>
          <a:chExt cx="0" cy="0"/>
        </a:xfrm>
      </p:grpSpPr>
      <p:grpSp>
        <p:nvGrpSpPr>
          <p:cNvPr id="37" name="Google Shape;37;p5"/>
          <p:cNvGrpSpPr/>
          <p:nvPr/>
        </p:nvGrpSpPr>
        <p:grpSpPr>
          <a:xfrm>
            <a:off x="0" y="-144662"/>
            <a:ext cx="18288118" cy="10431728"/>
            <a:chOff x="0" y="-38100"/>
            <a:chExt cx="4816592" cy="2747433"/>
          </a:xfrm>
        </p:grpSpPr>
        <p:sp>
          <p:nvSpPr>
            <p:cNvPr id="38" name="Google Shape;38;p5"/>
            <p:cNvSpPr/>
            <p:nvPr/>
          </p:nvSpPr>
          <p:spPr>
            <a:xfrm>
              <a:off x="0" y="0"/>
              <a:ext cx="4816592" cy="2709333"/>
            </a:xfrm>
            <a:custGeom>
              <a:avLst/>
              <a:gdLst/>
              <a:ahLst/>
              <a:cxnLst/>
              <a:rect l="l" t="t" r="r" b="b"/>
              <a:pathLst>
                <a:path w="4816592" h="2709333" extrusionOk="0">
                  <a:moveTo>
                    <a:pt x="0" y="0"/>
                  </a:moveTo>
                  <a:lnTo>
                    <a:pt x="4816592" y="0"/>
                  </a:lnTo>
                  <a:lnTo>
                    <a:pt x="4816592" y="2709333"/>
                  </a:lnTo>
                  <a:lnTo>
                    <a:pt x="0" y="2709333"/>
                  </a:lnTo>
                  <a:close/>
                </a:path>
              </a:pathLst>
            </a:custGeom>
            <a:solidFill>
              <a:srgbClr val="000000">
                <a:alpha val="0"/>
              </a:srgbClr>
            </a:solidFill>
            <a:ln w="142875" cap="sq" cmpd="sng">
              <a:solidFill>
                <a:srgbClr val="FFFDB9"/>
              </a:solidFill>
              <a:prstDash val="solid"/>
              <a:miter lim="8000"/>
              <a:headEnd type="none" w="sm" len="sm"/>
              <a:tailEnd type="none" w="sm" len="sm"/>
            </a:ln>
          </p:spPr>
        </p:sp>
        <p:sp>
          <p:nvSpPr>
            <p:cNvPr id="39" name="Google Shape;39;p5"/>
            <p:cNvSpPr txBox="1"/>
            <p:nvPr/>
          </p:nvSpPr>
          <p:spPr>
            <a:xfrm>
              <a:off x="0" y="-38100"/>
              <a:ext cx="48165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0" name="Google Shape;40;p5"/>
          <p:cNvSpPr/>
          <p:nvPr/>
        </p:nvSpPr>
        <p:spPr>
          <a:xfrm>
            <a:off x="690262" y="890241"/>
            <a:ext cx="16907476" cy="8506519"/>
          </a:xfrm>
          <a:custGeom>
            <a:avLst/>
            <a:gdLst/>
            <a:ahLst/>
            <a:cxnLst/>
            <a:rect l="l" t="t" r="r" b="b"/>
            <a:pathLst>
              <a:path w="16907476" h="8506519" extrusionOk="0">
                <a:moveTo>
                  <a:pt x="0" y="0"/>
                </a:moveTo>
                <a:lnTo>
                  <a:pt x="16907476" y="0"/>
                </a:lnTo>
                <a:lnTo>
                  <a:pt x="16907476" y="8506518"/>
                </a:lnTo>
                <a:lnTo>
                  <a:pt x="0" y="8506518"/>
                </a:lnTo>
                <a:lnTo>
                  <a:pt x="0" y="0"/>
                </a:lnTo>
                <a:close/>
              </a:path>
            </a:pathLst>
          </a:custGeom>
          <a:blipFill rotWithShape="1">
            <a:blip r:embed="rId2">
              <a:alphaModFix/>
            </a:blip>
            <a:stretch>
              <a:fillRect/>
            </a:stretch>
          </a:blipFill>
          <a:ln>
            <a:noFill/>
          </a:ln>
        </p:spPr>
      </p:sp>
      <p:sp>
        <p:nvSpPr>
          <p:cNvPr id="41" name="Google Shape;41;p5"/>
          <p:cNvSpPr txBox="1">
            <a:spLocks noGrp="1"/>
          </p:cNvSpPr>
          <p:nvPr>
            <p:ph type="title"/>
          </p:nvPr>
        </p:nvSpPr>
        <p:spPr>
          <a:xfrm>
            <a:off x="4611513" y="3680213"/>
            <a:ext cx="9065100" cy="2223000"/>
          </a:xfrm>
          <a:prstGeom prst="rect">
            <a:avLst/>
          </a:prstGeom>
        </p:spPr>
        <p:txBody>
          <a:bodyPr spcFirstLastPara="1" wrap="square" lIns="0" tIns="0" rIns="0" bIns="0" anchor="t" anchorCtr="0">
            <a:noAutofit/>
          </a:bodyPr>
          <a:lstStyle>
            <a:lvl1pPr lvl="0" rtl="0">
              <a:spcBef>
                <a:spcPts val="0"/>
              </a:spcBef>
              <a:spcAft>
                <a:spcPts val="0"/>
              </a:spcAft>
              <a:buSzPts val="7400"/>
              <a:buNone/>
              <a:defRPr sz="7400"/>
            </a:lvl1pPr>
            <a:lvl2pPr lvl="1" rtl="0">
              <a:spcBef>
                <a:spcPts val="0"/>
              </a:spcBef>
              <a:spcAft>
                <a:spcPts val="0"/>
              </a:spcAft>
              <a:buClr>
                <a:srgbClr val="013B32"/>
              </a:buClr>
              <a:buSzPts val="7400"/>
              <a:buNone/>
              <a:defRPr sz="7400">
                <a:solidFill>
                  <a:srgbClr val="013B32"/>
                </a:solidFill>
              </a:defRPr>
            </a:lvl2pPr>
            <a:lvl3pPr lvl="2" rtl="0">
              <a:spcBef>
                <a:spcPts val="0"/>
              </a:spcBef>
              <a:spcAft>
                <a:spcPts val="0"/>
              </a:spcAft>
              <a:buClr>
                <a:srgbClr val="013B32"/>
              </a:buClr>
              <a:buSzPts val="7400"/>
              <a:buNone/>
              <a:defRPr sz="7400">
                <a:solidFill>
                  <a:srgbClr val="013B32"/>
                </a:solidFill>
              </a:defRPr>
            </a:lvl3pPr>
            <a:lvl4pPr lvl="3" rtl="0">
              <a:spcBef>
                <a:spcPts val="0"/>
              </a:spcBef>
              <a:spcAft>
                <a:spcPts val="0"/>
              </a:spcAft>
              <a:buClr>
                <a:srgbClr val="013B32"/>
              </a:buClr>
              <a:buSzPts val="7400"/>
              <a:buNone/>
              <a:defRPr sz="7400">
                <a:solidFill>
                  <a:srgbClr val="013B32"/>
                </a:solidFill>
              </a:defRPr>
            </a:lvl4pPr>
            <a:lvl5pPr lvl="4" rtl="0">
              <a:spcBef>
                <a:spcPts val="0"/>
              </a:spcBef>
              <a:spcAft>
                <a:spcPts val="0"/>
              </a:spcAft>
              <a:buClr>
                <a:srgbClr val="013B32"/>
              </a:buClr>
              <a:buSzPts val="7400"/>
              <a:buNone/>
              <a:defRPr sz="7400">
                <a:solidFill>
                  <a:srgbClr val="013B32"/>
                </a:solidFill>
              </a:defRPr>
            </a:lvl5pPr>
            <a:lvl6pPr lvl="5" rtl="0">
              <a:spcBef>
                <a:spcPts val="0"/>
              </a:spcBef>
              <a:spcAft>
                <a:spcPts val="0"/>
              </a:spcAft>
              <a:buClr>
                <a:srgbClr val="013B32"/>
              </a:buClr>
              <a:buSzPts val="7400"/>
              <a:buNone/>
              <a:defRPr sz="7400">
                <a:solidFill>
                  <a:srgbClr val="013B32"/>
                </a:solidFill>
              </a:defRPr>
            </a:lvl6pPr>
            <a:lvl7pPr lvl="6" rtl="0">
              <a:spcBef>
                <a:spcPts val="0"/>
              </a:spcBef>
              <a:spcAft>
                <a:spcPts val="0"/>
              </a:spcAft>
              <a:buClr>
                <a:srgbClr val="013B32"/>
              </a:buClr>
              <a:buSzPts val="7400"/>
              <a:buNone/>
              <a:defRPr sz="7400">
                <a:solidFill>
                  <a:srgbClr val="013B32"/>
                </a:solidFill>
              </a:defRPr>
            </a:lvl7pPr>
            <a:lvl8pPr lvl="7" rtl="0">
              <a:spcBef>
                <a:spcPts val="0"/>
              </a:spcBef>
              <a:spcAft>
                <a:spcPts val="0"/>
              </a:spcAft>
              <a:buClr>
                <a:srgbClr val="013B32"/>
              </a:buClr>
              <a:buSzPts val="7400"/>
              <a:buNone/>
              <a:defRPr sz="7400">
                <a:solidFill>
                  <a:srgbClr val="013B32"/>
                </a:solidFill>
              </a:defRPr>
            </a:lvl8pPr>
            <a:lvl9pPr lvl="8" rtl="0">
              <a:spcBef>
                <a:spcPts val="0"/>
              </a:spcBef>
              <a:spcAft>
                <a:spcPts val="0"/>
              </a:spcAft>
              <a:buClr>
                <a:srgbClr val="013B32"/>
              </a:buClr>
              <a:buSzPts val="7400"/>
              <a:buNone/>
              <a:defRPr sz="7400">
                <a:solidFill>
                  <a:srgbClr val="013B32"/>
                </a:solidFill>
              </a:defRPr>
            </a:lvl9pPr>
          </a:lstStyle>
          <a:p>
            <a:endParaRPr/>
          </a:p>
        </p:txBody>
      </p:sp>
      <p:sp>
        <p:nvSpPr>
          <p:cNvPr id="42" name="Google Shape;42;p5"/>
          <p:cNvSpPr txBox="1">
            <a:spLocks noGrp="1"/>
          </p:cNvSpPr>
          <p:nvPr>
            <p:ph type="title" idx="2"/>
          </p:nvPr>
        </p:nvSpPr>
        <p:spPr>
          <a:xfrm>
            <a:off x="5786600" y="2443325"/>
            <a:ext cx="6325800" cy="1066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5600"/>
              <a:buNone/>
              <a:defRPr sz="5600">
                <a:solidFill>
                  <a:schemeClr val="dk1"/>
                </a:solidFill>
              </a:defRPr>
            </a:lvl1pPr>
            <a:lvl2pPr lvl="1" rtl="0">
              <a:spcBef>
                <a:spcPts val="0"/>
              </a:spcBef>
              <a:spcAft>
                <a:spcPts val="0"/>
              </a:spcAft>
              <a:buClr>
                <a:schemeClr val="dk1"/>
              </a:buClr>
              <a:buSzPts val="5600"/>
              <a:buNone/>
              <a:defRPr sz="5600">
                <a:solidFill>
                  <a:schemeClr val="dk1"/>
                </a:solidFill>
              </a:defRPr>
            </a:lvl2pPr>
            <a:lvl3pPr lvl="2" rtl="0">
              <a:spcBef>
                <a:spcPts val="0"/>
              </a:spcBef>
              <a:spcAft>
                <a:spcPts val="0"/>
              </a:spcAft>
              <a:buClr>
                <a:schemeClr val="dk1"/>
              </a:buClr>
              <a:buSzPts val="5600"/>
              <a:buNone/>
              <a:defRPr sz="5600">
                <a:solidFill>
                  <a:schemeClr val="dk1"/>
                </a:solidFill>
              </a:defRPr>
            </a:lvl3pPr>
            <a:lvl4pPr lvl="3" rtl="0">
              <a:spcBef>
                <a:spcPts val="0"/>
              </a:spcBef>
              <a:spcAft>
                <a:spcPts val="0"/>
              </a:spcAft>
              <a:buClr>
                <a:schemeClr val="dk1"/>
              </a:buClr>
              <a:buSzPts val="5600"/>
              <a:buNone/>
              <a:defRPr sz="5600">
                <a:solidFill>
                  <a:schemeClr val="dk1"/>
                </a:solidFill>
              </a:defRPr>
            </a:lvl4pPr>
            <a:lvl5pPr lvl="4" rtl="0">
              <a:spcBef>
                <a:spcPts val="0"/>
              </a:spcBef>
              <a:spcAft>
                <a:spcPts val="0"/>
              </a:spcAft>
              <a:buClr>
                <a:schemeClr val="dk1"/>
              </a:buClr>
              <a:buSzPts val="5600"/>
              <a:buNone/>
              <a:defRPr sz="5600">
                <a:solidFill>
                  <a:schemeClr val="dk1"/>
                </a:solidFill>
              </a:defRPr>
            </a:lvl5pPr>
            <a:lvl6pPr lvl="5" rtl="0">
              <a:spcBef>
                <a:spcPts val="0"/>
              </a:spcBef>
              <a:spcAft>
                <a:spcPts val="0"/>
              </a:spcAft>
              <a:buClr>
                <a:schemeClr val="dk1"/>
              </a:buClr>
              <a:buSzPts val="5600"/>
              <a:buNone/>
              <a:defRPr sz="5600">
                <a:solidFill>
                  <a:schemeClr val="dk1"/>
                </a:solidFill>
              </a:defRPr>
            </a:lvl6pPr>
            <a:lvl7pPr lvl="6" rtl="0">
              <a:spcBef>
                <a:spcPts val="0"/>
              </a:spcBef>
              <a:spcAft>
                <a:spcPts val="0"/>
              </a:spcAft>
              <a:buClr>
                <a:schemeClr val="dk1"/>
              </a:buClr>
              <a:buSzPts val="5600"/>
              <a:buNone/>
              <a:defRPr sz="5600">
                <a:solidFill>
                  <a:schemeClr val="dk1"/>
                </a:solidFill>
              </a:defRPr>
            </a:lvl7pPr>
            <a:lvl8pPr lvl="7" rtl="0">
              <a:spcBef>
                <a:spcPts val="0"/>
              </a:spcBef>
              <a:spcAft>
                <a:spcPts val="0"/>
              </a:spcAft>
              <a:buClr>
                <a:schemeClr val="dk1"/>
              </a:buClr>
              <a:buSzPts val="5600"/>
              <a:buNone/>
              <a:defRPr sz="5600">
                <a:solidFill>
                  <a:schemeClr val="dk1"/>
                </a:solidFill>
              </a:defRPr>
            </a:lvl8pPr>
            <a:lvl9pPr lvl="8" rtl="0">
              <a:spcBef>
                <a:spcPts val="0"/>
              </a:spcBef>
              <a:spcAft>
                <a:spcPts val="0"/>
              </a:spcAft>
              <a:buClr>
                <a:schemeClr val="dk1"/>
              </a:buClr>
              <a:buSzPts val="5600"/>
              <a:buNone/>
              <a:defRPr sz="5600">
                <a:solidFill>
                  <a:schemeClr val="dk1"/>
                </a:solidFill>
              </a:defRPr>
            </a:lvl9pPr>
          </a:lstStyle>
          <a:p>
            <a:endParaRPr/>
          </a:p>
        </p:txBody>
      </p:sp>
      <p:sp>
        <p:nvSpPr>
          <p:cNvPr id="43" name="Google Shape;43;p5"/>
          <p:cNvSpPr txBox="1">
            <a:spLocks noGrp="1"/>
          </p:cNvSpPr>
          <p:nvPr>
            <p:ph type="body" idx="1"/>
          </p:nvPr>
        </p:nvSpPr>
        <p:spPr>
          <a:xfrm>
            <a:off x="5612950" y="6174925"/>
            <a:ext cx="6499500" cy="1462800"/>
          </a:xfrm>
          <a:prstGeom prst="rect">
            <a:avLst/>
          </a:prstGeom>
        </p:spPr>
        <p:txBody>
          <a:bodyPr spcFirstLastPara="1" wrap="square" lIns="0" tIns="0" rIns="0" bIns="0" anchor="t" anchorCtr="0">
            <a:noAutofit/>
          </a:bodyPr>
          <a:lstStyle>
            <a:lvl1pPr marL="457200" lvl="0" indent="-361950" algn="ctr">
              <a:spcBef>
                <a:spcPts val="640"/>
              </a:spcBef>
              <a:spcAft>
                <a:spcPts val="0"/>
              </a:spcAft>
              <a:buSzPts val="2100"/>
              <a:buChar char="•"/>
              <a:defRPr/>
            </a:lvl1pPr>
            <a:lvl2pPr marL="914400" lvl="1" indent="-361950" algn="ctr">
              <a:spcBef>
                <a:spcPts val="560"/>
              </a:spcBef>
              <a:spcAft>
                <a:spcPts val="0"/>
              </a:spcAft>
              <a:buSzPts val="2100"/>
              <a:buChar char="–"/>
              <a:defRPr/>
            </a:lvl2pPr>
            <a:lvl3pPr marL="1371600" lvl="2" indent="-361950" algn="ctr">
              <a:spcBef>
                <a:spcPts val="480"/>
              </a:spcBef>
              <a:spcAft>
                <a:spcPts val="0"/>
              </a:spcAft>
              <a:buSzPts val="2100"/>
              <a:buChar char="•"/>
              <a:defRPr/>
            </a:lvl3pPr>
            <a:lvl4pPr marL="1828800" lvl="3" indent="-361950" algn="ctr">
              <a:spcBef>
                <a:spcPts val="400"/>
              </a:spcBef>
              <a:spcAft>
                <a:spcPts val="0"/>
              </a:spcAft>
              <a:buSzPts val="2100"/>
              <a:buChar char="–"/>
              <a:defRPr/>
            </a:lvl4pPr>
            <a:lvl5pPr marL="2286000" lvl="4" indent="-361950" algn="ctr">
              <a:spcBef>
                <a:spcPts val="400"/>
              </a:spcBef>
              <a:spcAft>
                <a:spcPts val="0"/>
              </a:spcAft>
              <a:buSzPts val="2100"/>
              <a:buChar char="»"/>
              <a:defRPr/>
            </a:lvl5pPr>
            <a:lvl6pPr marL="2743200" lvl="5" indent="-361950" algn="ctr">
              <a:spcBef>
                <a:spcPts val="400"/>
              </a:spcBef>
              <a:spcAft>
                <a:spcPts val="0"/>
              </a:spcAft>
              <a:buSzPts val="2100"/>
              <a:buChar char="•"/>
              <a:defRPr/>
            </a:lvl6pPr>
            <a:lvl7pPr marL="3200400" lvl="6" indent="-361950" algn="ctr">
              <a:spcBef>
                <a:spcPts val="400"/>
              </a:spcBef>
              <a:spcAft>
                <a:spcPts val="0"/>
              </a:spcAft>
              <a:buSzPts val="2100"/>
              <a:buChar char="•"/>
              <a:defRPr/>
            </a:lvl7pPr>
            <a:lvl8pPr marL="3657600" lvl="7" indent="-361950" algn="ctr">
              <a:spcBef>
                <a:spcPts val="400"/>
              </a:spcBef>
              <a:spcAft>
                <a:spcPts val="0"/>
              </a:spcAft>
              <a:buSzPts val="2100"/>
              <a:buChar char="•"/>
              <a:defRPr/>
            </a:lvl8pPr>
            <a:lvl9pPr marL="4114800" lvl="8" indent="-361950" algn="ctr">
              <a:spcBef>
                <a:spcPts val="400"/>
              </a:spcBef>
              <a:spcAft>
                <a:spcPts val="0"/>
              </a:spcAft>
              <a:buSzPts val="2100"/>
              <a:buChar char="•"/>
              <a:defRPr/>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3">
  <p:cSld name="CUSTOM_7">
    <p:spTree>
      <p:nvGrpSpPr>
        <p:cNvPr id="1" name="Shape 44"/>
        <p:cNvGrpSpPr/>
        <p:nvPr/>
      </p:nvGrpSpPr>
      <p:grpSpPr>
        <a:xfrm>
          <a:off x="0" y="0"/>
          <a:ext cx="0" cy="0"/>
          <a:chOff x="0" y="0"/>
          <a:chExt cx="0" cy="0"/>
        </a:xfrm>
      </p:grpSpPr>
      <p:pic>
        <p:nvPicPr>
          <p:cNvPr id="45" name="Google Shape;45;p6"/>
          <p:cNvPicPr preferRelativeResize="0"/>
          <p:nvPr/>
        </p:nvPicPr>
        <p:blipFill>
          <a:blip r:embed="rId2">
            <a:alphaModFix/>
          </a:blip>
          <a:stretch>
            <a:fillRect/>
          </a:stretch>
        </p:blipFill>
        <p:spPr>
          <a:xfrm>
            <a:off x="6" y="-1242473"/>
            <a:ext cx="18288000" cy="11644332"/>
          </a:xfrm>
          <a:prstGeom prst="rect">
            <a:avLst/>
          </a:prstGeom>
          <a:noFill/>
          <a:ln>
            <a:noFill/>
          </a:ln>
        </p:spPr>
      </p:pic>
      <p:sp>
        <p:nvSpPr>
          <p:cNvPr id="46" name="Google Shape;46;p6"/>
          <p:cNvSpPr/>
          <p:nvPr/>
        </p:nvSpPr>
        <p:spPr>
          <a:xfrm>
            <a:off x="610249" y="1688739"/>
            <a:ext cx="8160223" cy="5370911"/>
          </a:xfrm>
          <a:custGeom>
            <a:avLst/>
            <a:gdLst/>
            <a:ahLst/>
            <a:cxnLst/>
            <a:rect l="l" t="t" r="r" b="b"/>
            <a:pathLst>
              <a:path w="8160223" h="5370911" extrusionOk="0">
                <a:moveTo>
                  <a:pt x="0" y="0"/>
                </a:moveTo>
                <a:lnTo>
                  <a:pt x="8160223" y="0"/>
                </a:lnTo>
                <a:lnTo>
                  <a:pt x="8160223" y="5370911"/>
                </a:lnTo>
                <a:lnTo>
                  <a:pt x="0" y="5370911"/>
                </a:lnTo>
                <a:lnTo>
                  <a:pt x="0" y="0"/>
                </a:lnTo>
                <a:close/>
              </a:path>
            </a:pathLst>
          </a:custGeom>
          <a:blipFill rotWithShape="1">
            <a:blip r:embed="rId3">
              <a:alphaModFix/>
            </a:blip>
            <a:stretch>
              <a:fillRect/>
            </a:stretch>
          </a:blipFill>
          <a:ln>
            <a:noFill/>
          </a:ln>
        </p:spPr>
      </p:sp>
      <p:sp>
        <p:nvSpPr>
          <p:cNvPr id="47" name="Google Shape;47;p6"/>
          <p:cNvSpPr txBox="1"/>
          <p:nvPr/>
        </p:nvSpPr>
        <p:spPr>
          <a:xfrm>
            <a:off x="10210448" y="3677266"/>
            <a:ext cx="6760200" cy="193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100" b="0" i="0" u="none" strike="noStrike" cap="none">
                <a:solidFill>
                  <a:srgbClr val="000000"/>
                </a:solidFill>
                <a:latin typeface="Prompt"/>
                <a:ea typeface="Prompt"/>
                <a:cs typeface="Prompt"/>
                <a:sym typeface="Prompt"/>
              </a:rPr>
              <a:t>Lorem ipsum dolor sit amet, consectetur adipiscing elit, sed do eiusmod tempor incididunt ut labore et dolore magna aliqua. Integer eget aliquet nibh praesent tristique magna sit amet. At elementum eu facilisis sed. In tellus integer feugiat scelerisque varius morbi enim.</a:t>
            </a:r>
            <a:endParaRPr/>
          </a:p>
        </p:txBody>
      </p:sp>
      <p:sp>
        <p:nvSpPr>
          <p:cNvPr id="48" name="Google Shape;48;p6"/>
          <p:cNvSpPr txBox="1">
            <a:spLocks noGrp="1"/>
          </p:cNvSpPr>
          <p:nvPr>
            <p:ph type="title"/>
          </p:nvPr>
        </p:nvSpPr>
        <p:spPr>
          <a:xfrm>
            <a:off x="10344400" y="1975575"/>
            <a:ext cx="6492300" cy="1143000"/>
          </a:xfrm>
          <a:prstGeom prst="rect">
            <a:avLst/>
          </a:prstGeom>
        </p:spPr>
        <p:txBody>
          <a:bodyPr spcFirstLastPara="1" wrap="square" lIns="0" tIns="0" rIns="0" bIns="0" anchor="t" anchorCtr="0">
            <a:noAutofit/>
          </a:bodyPr>
          <a:lstStyle>
            <a:lvl1pPr lvl="0">
              <a:spcBef>
                <a:spcPts val="0"/>
              </a:spcBef>
              <a:spcAft>
                <a:spcPts val="0"/>
              </a:spcAft>
              <a:buSzPts val="6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7">
  <p:cSld name="CUSTOM_10">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0" y="44"/>
            <a:ext cx="18288000" cy="10295846"/>
          </a:xfrm>
          <a:prstGeom prst="rect">
            <a:avLst/>
          </a:prstGeom>
          <a:noFill/>
          <a:ln>
            <a:noFill/>
          </a:ln>
        </p:spPr>
      </p:pic>
      <p:sp>
        <p:nvSpPr>
          <p:cNvPr id="51" name="Google Shape;51;p7"/>
          <p:cNvSpPr txBox="1">
            <a:spLocks noGrp="1"/>
          </p:cNvSpPr>
          <p:nvPr>
            <p:ph type="title"/>
          </p:nvPr>
        </p:nvSpPr>
        <p:spPr>
          <a:xfrm>
            <a:off x="2671050" y="8694750"/>
            <a:ext cx="12945900" cy="1143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6400"/>
              <a:buNone/>
              <a:defRPr>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52" name="Google Shape;52;p7"/>
          <p:cNvSpPr txBox="1"/>
          <p:nvPr/>
        </p:nvSpPr>
        <p:spPr>
          <a:xfrm>
            <a:off x="5731709" y="2308903"/>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NAME:</a:t>
            </a:r>
            <a:endParaRPr/>
          </a:p>
        </p:txBody>
      </p:sp>
      <p:sp>
        <p:nvSpPr>
          <p:cNvPr id="53" name="Google Shape;53;p7"/>
          <p:cNvSpPr txBox="1"/>
          <p:nvPr/>
        </p:nvSpPr>
        <p:spPr>
          <a:xfrm>
            <a:off x="5731709" y="3668307"/>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BIRTHDAY:</a:t>
            </a:r>
            <a:endParaRPr/>
          </a:p>
        </p:txBody>
      </p:sp>
      <p:sp>
        <p:nvSpPr>
          <p:cNvPr id="54" name="Google Shape;54;p7"/>
          <p:cNvSpPr txBox="1"/>
          <p:nvPr/>
        </p:nvSpPr>
        <p:spPr>
          <a:xfrm>
            <a:off x="9516694" y="2308903"/>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HOMETOWN:</a:t>
            </a:r>
            <a:endParaRPr/>
          </a:p>
        </p:txBody>
      </p:sp>
      <p:sp>
        <p:nvSpPr>
          <p:cNvPr id="55" name="Google Shape;55;p7"/>
          <p:cNvSpPr txBox="1"/>
          <p:nvPr/>
        </p:nvSpPr>
        <p:spPr>
          <a:xfrm>
            <a:off x="9516694" y="3668307"/>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HOBBIES:</a:t>
            </a:r>
            <a:endParaRPr/>
          </a:p>
        </p:txBody>
      </p:sp>
      <p:sp>
        <p:nvSpPr>
          <p:cNvPr id="56" name="Google Shape;56;p7"/>
          <p:cNvSpPr txBox="1"/>
          <p:nvPr/>
        </p:nvSpPr>
        <p:spPr>
          <a:xfrm>
            <a:off x="5731709" y="5097958"/>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CONTACT:</a:t>
            </a:r>
            <a:endParaRPr/>
          </a:p>
        </p:txBody>
      </p:sp>
      <p:sp>
        <p:nvSpPr>
          <p:cNvPr id="57" name="Google Shape;57;p7"/>
          <p:cNvSpPr txBox="1"/>
          <p:nvPr/>
        </p:nvSpPr>
        <p:spPr>
          <a:xfrm>
            <a:off x="14890273" y="2308903"/>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2099" b="1" i="0" u="none" strike="noStrike" cap="none">
                <a:solidFill>
                  <a:srgbClr val="013B32"/>
                </a:solidFill>
                <a:latin typeface="Prompt"/>
                <a:ea typeface="Prompt"/>
                <a:cs typeface="Prompt"/>
                <a:sym typeface="Prompt"/>
              </a:rPr>
              <a:t>FUN FACTS:</a:t>
            </a:r>
            <a:endParaRPr/>
          </a:p>
        </p:txBody>
      </p:sp>
      <p:sp>
        <p:nvSpPr>
          <p:cNvPr id="58" name="Google Shape;58;p7"/>
          <p:cNvSpPr txBox="1"/>
          <p:nvPr/>
        </p:nvSpPr>
        <p:spPr>
          <a:xfrm>
            <a:off x="14890273" y="4265663"/>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en-US" sz="2099" b="1" i="0" u="none" strike="noStrike" cap="none">
                <a:solidFill>
                  <a:srgbClr val="013B32"/>
                </a:solidFill>
                <a:latin typeface="Prompt"/>
                <a:ea typeface="Prompt"/>
                <a:cs typeface="Prompt"/>
                <a:sym typeface="Prompt"/>
              </a:rPr>
              <a:t>OTHER INFO:</a:t>
            </a:r>
            <a:endParaRPr/>
          </a:p>
        </p:txBody>
      </p:sp>
      <p:sp>
        <p:nvSpPr>
          <p:cNvPr id="59" name="Google Shape;59;p7"/>
          <p:cNvSpPr txBox="1">
            <a:spLocks noGrp="1"/>
          </p:cNvSpPr>
          <p:nvPr>
            <p:ph type="body" idx="1"/>
          </p:nvPr>
        </p:nvSpPr>
        <p:spPr>
          <a:xfrm>
            <a:off x="5731700" y="2632000"/>
            <a:ext cx="2895300" cy="7119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60" name="Google Shape;60;p7"/>
          <p:cNvSpPr txBox="1">
            <a:spLocks noGrp="1"/>
          </p:cNvSpPr>
          <p:nvPr>
            <p:ph type="body" idx="2"/>
          </p:nvPr>
        </p:nvSpPr>
        <p:spPr>
          <a:xfrm>
            <a:off x="5731700" y="4071275"/>
            <a:ext cx="2895300" cy="7119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61" name="Google Shape;61;p7"/>
          <p:cNvSpPr txBox="1">
            <a:spLocks noGrp="1"/>
          </p:cNvSpPr>
          <p:nvPr>
            <p:ph type="body" idx="3"/>
          </p:nvPr>
        </p:nvSpPr>
        <p:spPr>
          <a:xfrm>
            <a:off x="5731700" y="5510550"/>
            <a:ext cx="2895300" cy="7119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62" name="Google Shape;62;p7"/>
          <p:cNvSpPr txBox="1">
            <a:spLocks noGrp="1"/>
          </p:cNvSpPr>
          <p:nvPr>
            <p:ph type="body" idx="4"/>
          </p:nvPr>
        </p:nvSpPr>
        <p:spPr>
          <a:xfrm>
            <a:off x="9516700" y="2632000"/>
            <a:ext cx="2895300" cy="7119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63" name="Google Shape;63;p7"/>
          <p:cNvSpPr txBox="1">
            <a:spLocks noGrp="1"/>
          </p:cNvSpPr>
          <p:nvPr>
            <p:ph type="body" idx="5"/>
          </p:nvPr>
        </p:nvSpPr>
        <p:spPr>
          <a:xfrm>
            <a:off x="9516700" y="4071275"/>
            <a:ext cx="28953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64" name="Google Shape;64;p7"/>
          <p:cNvSpPr txBox="1">
            <a:spLocks noGrp="1"/>
          </p:cNvSpPr>
          <p:nvPr>
            <p:ph type="body" idx="6"/>
          </p:nvPr>
        </p:nvSpPr>
        <p:spPr>
          <a:xfrm>
            <a:off x="14890275" y="2772200"/>
            <a:ext cx="28953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65" name="Google Shape;65;p7"/>
          <p:cNvSpPr txBox="1">
            <a:spLocks noGrp="1"/>
          </p:cNvSpPr>
          <p:nvPr>
            <p:ph type="body" idx="7"/>
          </p:nvPr>
        </p:nvSpPr>
        <p:spPr>
          <a:xfrm>
            <a:off x="14890275" y="4611800"/>
            <a:ext cx="2895300" cy="11430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66" name="Google Shape;66;p7"/>
          <p:cNvSpPr>
            <a:spLocks noGrp="1"/>
          </p:cNvSpPr>
          <p:nvPr>
            <p:ph type="pic" idx="8"/>
          </p:nvPr>
        </p:nvSpPr>
        <p:spPr>
          <a:xfrm>
            <a:off x="320450" y="2018775"/>
            <a:ext cx="3255900" cy="3991800"/>
          </a:xfrm>
          <a:prstGeom prst="rect">
            <a:avLst/>
          </a:prstGeom>
          <a:noFill/>
          <a:ln>
            <a:noFill/>
          </a:ln>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4">
  <p:cSld name="CUSTOM_8">
    <p:spTree>
      <p:nvGrpSpPr>
        <p:cNvPr id="1" name="Shape 67"/>
        <p:cNvGrpSpPr/>
        <p:nvPr/>
      </p:nvGrpSpPr>
      <p:grpSpPr>
        <a:xfrm>
          <a:off x="0" y="0"/>
          <a:ext cx="0" cy="0"/>
          <a:chOff x="0" y="0"/>
          <a:chExt cx="0" cy="0"/>
        </a:xfrm>
      </p:grpSpPr>
      <p:pic>
        <p:nvPicPr>
          <p:cNvPr id="68" name="Google Shape;68;p8"/>
          <p:cNvPicPr preferRelativeResize="0"/>
          <p:nvPr/>
        </p:nvPicPr>
        <p:blipFill>
          <a:blip r:embed="rId2">
            <a:alphaModFix/>
          </a:blip>
          <a:stretch>
            <a:fillRect/>
          </a:stretch>
        </p:blipFill>
        <p:spPr>
          <a:xfrm>
            <a:off x="0" y="0"/>
            <a:ext cx="18288000" cy="10295959"/>
          </a:xfrm>
          <a:prstGeom prst="rect">
            <a:avLst/>
          </a:prstGeom>
          <a:noFill/>
          <a:ln>
            <a:noFill/>
          </a:ln>
        </p:spPr>
      </p:pic>
      <p:pic>
        <p:nvPicPr>
          <p:cNvPr id="69" name="Google Shape;69;p8"/>
          <p:cNvPicPr preferRelativeResize="0"/>
          <p:nvPr/>
        </p:nvPicPr>
        <p:blipFill>
          <a:blip r:embed="rId3">
            <a:alphaModFix/>
          </a:blip>
          <a:stretch>
            <a:fillRect/>
          </a:stretch>
        </p:blipFill>
        <p:spPr>
          <a:xfrm>
            <a:off x="991550" y="-341387"/>
            <a:ext cx="16304901" cy="10978726"/>
          </a:xfrm>
          <a:prstGeom prst="rect">
            <a:avLst/>
          </a:prstGeom>
          <a:noFill/>
          <a:ln>
            <a:noFill/>
          </a:ln>
        </p:spPr>
      </p:pic>
      <p:sp>
        <p:nvSpPr>
          <p:cNvPr id="70" name="Google Shape;70;p8"/>
          <p:cNvSpPr txBox="1">
            <a:spLocks noGrp="1"/>
          </p:cNvSpPr>
          <p:nvPr>
            <p:ph type="title"/>
          </p:nvPr>
        </p:nvSpPr>
        <p:spPr>
          <a:xfrm>
            <a:off x="5306550" y="1256625"/>
            <a:ext cx="7674900" cy="1143000"/>
          </a:xfrm>
          <a:prstGeom prst="rect">
            <a:avLst/>
          </a:prstGeom>
        </p:spPr>
        <p:txBody>
          <a:bodyPr spcFirstLastPara="1" wrap="square" lIns="0" tIns="0" rIns="0" bIns="0" anchor="t" anchorCtr="0">
            <a:noAutofit/>
          </a:bodyPr>
          <a:lstStyle>
            <a:lvl1pPr lvl="0">
              <a:spcBef>
                <a:spcPts val="0"/>
              </a:spcBef>
              <a:spcAft>
                <a:spcPts val="0"/>
              </a:spcAft>
              <a:buClr>
                <a:schemeClr val="lt1"/>
              </a:buClr>
              <a:buSzPts val="64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8"/>
          <p:cNvSpPr txBox="1"/>
          <p:nvPr/>
        </p:nvSpPr>
        <p:spPr>
          <a:xfrm>
            <a:off x="7463999" y="3711880"/>
            <a:ext cx="4793700" cy="323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NAME:</a:t>
            </a:r>
            <a:endParaRPr/>
          </a:p>
        </p:txBody>
      </p:sp>
      <p:sp>
        <p:nvSpPr>
          <p:cNvPr id="72" name="Google Shape;72;p8"/>
          <p:cNvSpPr txBox="1"/>
          <p:nvPr/>
        </p:nvSpPr>
        <p:spPr>
          <a:xfrm>
            <a:off x="7463999" y="4859194"/>
            <a:ext cx="4793700" cy="323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BIRTHDAY:</a:t>
            </a:r>
            <a:endParaRPr/>
          </a:p>
        </p:txBody>
      </p:sp>
      <p:sp>
        <p:nvSpPr>
          <p:cNvPr id="73" name="Google Shape;73;p8"/>
          <p:cNvSpPr txBox="1"/>
          <p:nvPr/>
        </p:nvSpPr>
        <p:spPr>
          <a:xfrm>
            <a:off x="7463999" y="6009179"/>
            <a:ext cx="4793700" cy="323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HOMETOWN:</a:t>
            </a:r>
            <a:endParaRPr/>
          </a:p>
        </p:txBody>
      </p:sp>
      <p:sp>
        <p:nvSpPr>
          <p:cNvPr id="74" name="Google Shape;74;p8"/>
          <p:cNvSpPr txBox="1"/>
          <p:nvPr/>
        </p:nvSpPr>
        <p:spPr>
          <a:xfrm>
            <a:off x="7463999" y="7334237"/>
            <a:ext cx="4793700" cy="3231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HOBBIES:</a:t>
            </a:r>
            <a:endParaRPr/>
          </a:p>
        </p:txBody>
      </p:sp>
      <p:sp>
        <p:nvSpPr>
          <p:cNvPr id="75" name="Google Shape;75;p8"/>
          <p:cNvSpPr txBox="1"/>
          <p:nvPr/>
        </p:nvSpPr>
        <p:spPr>
          <a:xfrm rot="-517867">
            <a:off x="12127511" y="6298546"/>
            <a:ext cx="4793688" cy="32317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1" i="0" u="none" strike="noStrike" cap="none">
                <a:solidFill>
                  <a:srgbClr val="FFFFFF"/>
                </a:solidFill>
                <a:latin typeface="Prompt"/>
                <a:ea typeface="Prompt"/>
                <a:cs typeface="Prompt"/>
                <a:sym typeface="Prompt"/>
              </a:rPr>
              <a:t>FUN FACTS:</a:t>
            </a:r>
            <a:endParaRPr/>
          </a:p>
        </p:txBody>
      </p:sp>
      <p:sp>
        <p:nvSpPr>
          <p:cNvPr id="76" name="Google Shape;76;p8"/>
          <p:cNvSpPr txBox="1"/>
          <p:nvPr/>
        </p:nvSpPr>
        <p:spPr>
          <a:xfrm rot="529399">
            <a:off x="12139888" y="2894106"/>
            <a:ext cx="4793729" cy="32331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OTHER INFO:</a:t>
            </a:r>
            <a:endParaRPr/>
          </a:p>
        </p:txBody>
      </p:sp>
      <p:sp>
        <p:nvSpPr>
          <p:cNvPr id="77" name="Google Shape;77;p8"/>
          <p:cNvSpPr txBox="1">
            <a:spLocks noGrp="1"/>
          </p:cNvSpPr>
          <p:nvPr>
            <p:ph type="body" idx="1"/>
          </p:nvPr>
        </p:nvSpPr>
        <p:spPr>
          <a:xfrm>
            <a:off x="7696950" y="4091138"/>
            <a:ext cx="4327800" cy="7119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b="1"/>
            </a:lvl1pPr>
            <a:lvl2pPr marL="914400" lvl="1" indent="-361950" algn="ctr" rtl="0">
              <a:spcBef>
                <a:spcPts val="560"/>
              </a:spcBef>
              <a:spcAft>
                <a:spcPts val="0"/>
              </a:spcAft>
              <a:buSzPts val="2100"/>
              <a:buChar char="–"/>
              <a:defRPr b="1"/>
            </a:lvl2pPr>
            <a:lvl3pPr marL="1371600" lvl="2" indent="-361950" algn="ctr" rtl="0">
              <a:spcBef>
                <a:spcPts val="480"/>
              </a:spcBef>
              <a:spcAft>
                <a:spcPts val="0"/>
              </a:spcAft>
              <a:buSzPts val="2100"/>
              <a:buChar char="•"/>
              <a:defRPr b="1"/>
            </a:lvl3pPr>
            <a:lvl4pPr marL="1828800" lvl="3" indent="-361950" algn="ctr" rtl="0">
              <a:spcBef>
                <a:spcPts val="400"/>
              </a:spcBef>
              <a:spcAft>
                <a:spcPts val="0"/>
              </a:spcAft>
              <a:buSzPts val="2100"/>
              <a:buChar char="–"/>
              <a:defRPr b="1"/>
            </a:lvl4pPr>
            <a:lvl5pPr marL="2286000" lvl="4" indent="-361950" algn="ctr" rtl="0">
              <a:spcBef>
                <a:spcPts val="400"/>
              </a:spcBef>
              <a:spcAft>
                <a:spcPts val="0"/>
              </a:spcAft>
              <a:buSzPts val="2100"/>
              <a:buChar char="»"/>
              <a:defRPr b="1"/>
            </a:lvl5pPr>
            <a:lvl6pPr marL="2743200" lvl="5" indent="-361950" algn="ctr" rtl="0">
              <a:spcBef>
                <a:spcPts val="400"/>
              </a:spcBef>
              <a:spcAft>
                <a:spcPts val="0"/>
              </a:spcAft>
              <a:buSzPts val="2100"/>
              <a:buChar char="•"/>
              <a:defRPr b="1"/>
            </a:lvl6pPr>
            <a:lvl7pPr marL="3200400" lvl="6" indent="-361950" algn="ctr" rtl="0">
              <a:spcBef>
                <a:spcPts val="400"/>
              </a:spcBef>
              <a:spcAft>
                <a:spcPts val="0"/>
              </a:spcAft>
              <a:buSzPts val="2100"/>
              <a:buChar char="•"/>
              <a:defRPr b="1"/>
            </a:lvl7pPr>
            <a:lvl8pPr marL="3657600" lvl="7" indent="-361950" algn="ctr" rtl="0">
              <a:spcBef>
                <a:spcPts val="400"/>
              </a:spcBef>
              <a:spcAft>
                <a:spcPts val="0"/>
              </a:spcAft>
              <a:buSzPts val="2100"/>
              <a:buChar char="•"/>
              <a:defRPr b="1"/>
            </a:lvl8pPr>
            <a:lvl9pPr marL="4114800" lvl="8" indent="-361950" algn="ctr" rtl="0">
              <a:spcBef>
                <a:spcPts val="400"/>
              </a:spcBef>
              <a:spcAft>
                <a:spcPts val="0"/>
              </a:spcAft>
              <a:buSzPts val="2100"/>
              <a:buChar char="•"/>
              <a:defRPr b="1"/>
            </a:lvl9pPr>
          </a:lstStyle>
          <a:p>
            <a:endParaRPr/>
          </a:p>
        </p:txBody>
      </p:sp>
      <p:sp>
        <p:nvSpPr>
          <p:cNvPr id="78" name="Google Shape;78;p8"/>
          <p:cNvSpPr txBox="1">
            <a:spLocks noGrp="1"/>
          </p:cNvSpPr>
          <p:nvPr>
            <p:ph type="body" idx="2"/>
          </p:nvPr>
        </p:nvSpPr>
        <p:spPr>
          <a:xfrm>
            <a:off x="7696950" y="5182288"/>
            <a:ext cx="4327800" cy="7119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b="1"/>
            </a:lvl1pPr>
            <a:lvl2pPr marL="914400" lvl="1" indent="-361950" algn="ctr" rtl="0">
              <a:spcBef>
                <a:spcPts val="560"/>
              </a:spcBef>
              <a:spcAft>
                <a:spcPts val="0"/>
              </a:spcAft>
              <a:buSzPts val="2100"/>
              <a:buChar char="–"/>
              <a:defRPr b="1"/>
            </a:lvl2pPr>
            <a:lvl3pPr marL="1371600" lvl="2" indent="-361950" algn="ctr" rtl="0">
              <a:spcBef>
                <a:spcPts val="480"/>
              </a:spcBef>
              <a:spcAft>
                <a:spcPts val="0"/>
              </a:spcAft>
              <a:buSzPts val="2100"/>
              <a:buChar char="•"/>
              <a:defRPr b="1"/>
            </a:lvl3pPr>
            <a:lvl4pPr marL="1828800" lvl="3" indent="-361950" algn="ctr" rtl="0">
              <a:spcBef>
                <a:spcPts val="400"/>
              </a:spcBef>
              <a:spcAft>
                <a:spcPts val="0"/>
              </a:spcAft>
              <a:buSzPts val="2100"/>
              <a:buChar char="–"/>
              <a:defRPr b="1"/>
            </a:lvl4pPr>
            <a:lvl5pPr marL="2286000" lvl="4" indent="-361950" algn="ctr" rtl="0">
              <a:spcBef>
                <a:spcPts val="400"/>
              </a:spcBef>
              <a:spcAft>
                <a:spcPts val="0"/>
              </a:spcAft>
              <a:buSzPts val="2100"/>
              <a:buChar char="»"/>
              <a:defRPr b="1"/>
            </a:lvl5pPr>
            <a:lvl6pPr marL="2743200" lvl="5" indent="-361950" algn="ctr" rtl="0">
              <a:spcBef>
                <a:spcPts val="400"/>
              </a:spcBef>
              <a:spcAft>
                <a:spcPts val="0"/>
              </a:spcAft>
              <a:buSzPts val="2100"/>
              <a:buChar char="•"/>
              <a:defRPr b="1"/>
            </a:lvl6pPr>
            <a:lvl7pPr marL="3200400" lvl="6" indent="-361950" algn="ctr" rtl="0">
              <a:spcBef>
                <a:spcPts val="400"/>
              </a:spcBef>
              <a:spcAft>
                <a:spcPts val="0"/>
              </a:spcAft>
              <a:buSzPts val="2100"/>
              <a:buChar char="•"/>
              <a:defRPr b="1"/>
            </a:lvl7pPr>
            <a:lvl8pPr marL="3657600" lvl="7" indent="-361950" algn="ctr" rtl="0">
              <a:spcBef>
                <a:spcPts val="400"/>
              </a:spcBef>
              <a:spcAft>
                <a:spcPts val="0"/>
              </a:spcAft>
              <a:buSzPts val="2100"/>
              <a:buChar char="•"/>
              <a:defRPr b="1"/>
            </a:lvl8pPr>
            <a:lvl9pPr marL="4114800" lvl="8" indent="-361950" algn="ctr" rtl="0">
              <a:spcBef>
                <a:spcPts val="400"/>
              </a:spcBef>
              <a:spcAft>
                <a:spcPts val="0"/>
              </a:spcAft>
              <a:buSzPts val="2100"/>
              <a:buChar char="•"/>
              <a:defRPr b="1"/>
            </a:lvl9pPr>
          </a:lstStyle>
          <a:p>
            <a:endParaRPr/>
          </a:p>
        </p:txBody>
      </p:sp>
      <p:sp>
        <p:nvSpPr>
          <p:cNvPr id="79" name="Google Shape;79;p8"/>
          <p:cNvSpPr txBox="1">
            <a:spLocks noGrp="1"/>
          </p:cNvSpPr>
          <p:nvPr>
            <p:ph type="body" idx="3"/>
          </p:nvPr>
        </p:nvSpPr>
        <p:spPr>
          <a:xfrm>
            <a:off x="7696950" y="6447238"/>
            <a:ext cx="4327800" cy="7119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b="1"/>
            </a:lvl1pPr>
            <a:lvl2pPr marL="914400" lvl="1" indent="-361950" algn="ctr" rtl="0">
              <a:spcBef>
                <a:spcPts val="560"/>
              </a:spcBef>
              <a:spcAft>
                <a:spcPts val="0"/>
              </a:spcAft>
              <a:buSzPts val="2100"/>
              <a:buChar char="–"/>
              <a:defRPr b="1"/>
            </a:lvl2pPr>
            <a:lvl3pPr marL="1371600" lvl="2" indent="-361950" algn="ctr" rtl="0">
              <a:spcBef>
                <a:spcPts val="480"/>
              </a:spcBef>
              <a:spcAft>
                <a:spcPts val="0"/>
              </a:spcAft>
              <a:buSzPts val="2100"/>
              <a:buChar char="•"/>
              <a:defRPr b="1"/>
            </a:lvl3pPr>
            <a:lvl4pPr marL="1828800" lvl="3" indent="-361950" algn="ctr" rtl="0">
              <a:spcBef>
                <a:spcPts val="400"/>
              </a:spcBef>
              <a:spcAft>
                <a:spcPts val="0"/>
              </a:spcAft>
              <a:buSzPts val="2100"/>
              <a:buChar char="–"/>
              <a:defRPr b="1"/>
            </a:lvl4pPr>
            <a:lvl5pPr marL="2286000" lvl="4" indent="-361950" algn="ctr" rtl="0">
              <a:spcBef>
                <a:spcPts val="400"/>
              </a:spcBef>
              <a:spcAft>
                <a:spcPts val="0"/>
              </a:spcAft>
              <a:buSzPts val="2100"/>
              <a:buChar char="»"/>
              <a:defRPr b="1"/>
            </a:lvl5pPr>
            <a:lvl6pPr marL="2743200" lvl="5" indent="-361950" algn="ctr" rtl="0">
              <a:spcBef>
                <a:spcPts val="400"/>
              </a:spcBef>
              <a:spcAft>
                <a:spcPts val="0"/>
              </a:spcAft>
              <a:buSzPts val="2100"/>
              <a:buChar char="•"/>
              <a:defRPr b="1"/>
            </a:lvl6pPr>
            <a:lvl7pPr marL="3200400" lvl="6" indent="-361950" algn="ctr" rtl="0">
              <a:spcBef>
                <a:spcPts val="400"/>
              </a:spcBef>
              <a:spcAft>
                <a:spcPts val="0"/>
              </a:spcAft>
              <a:buSzPts val="2100"/>
              <a:buChar char="•"/>
              <a:defRPr b="1"/>
            </a:lvl7pPr>
            <a:lvl8pPr marL="3657600" lvl="7" indent="-361950" algn="ctr" rtl="0">
              <a:spcBef>
                <a:spcPts val="400"/>
              </a:spcBef>
              <a:spcAft>
                <a:spcPts val="0"/>
              </a:spcAft>
              <a:buSzPts val="2100"/>
              <a:buChar char="•"/>
              <a:defRPr b="1"/>
            </a:lvl8pPr>
            <a:lvl9pPr marL="4114800" lvl="8" indent="-361950" algn="ctr" rtl="0">
              <a:spcBef>
                <a:spcPts val="400"/>
              </a:spcBef>
              <a:spcAft>
                <a:spcPts val="0"/>
              </a:spcAft>
              <a:buSzPts val="2100"/>
              <a:buChar char="•"/>
              <a:defRPr b="1"/>
            </a:lvl9pPr>
          </a:lstStyle>
          <a:p>
            <a:endParaRPr/>
          </a:p>
        </p:txBody>
      </p:sp>
      <p:sp>
        <p:nvSpPr>
          <p:cNvPr id="80" name="Google Shape;80;p8"/>
          <p:cNvSpPr txBox="1">
            <a:spLocks noGrp="1"/>
          </p:cNvSpPr>
          <p:nvPr>
            <p:ph type="body" idx="4"/>
          </p:nvPr>
        </p:nvSpPr>
        <p:spPr>
          <a:xfrm>
            <a:off x="7696950" y="7832388"/>
            <a:ext cx="4327800" cy="7119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b="1"/>
            </a:lvl1pPr>
            <a:lvl2pPr marL="914400" lvl="1" indent="-361950" algn="ctr" rtl="0">
              <a:spcBef>
                <a:spcPts val="560"/>
              </a:spcBef>
              <a:spcAft>
                <a:spcPts val="0"/>
              </a:spcAft>
              <a:buSzPts val="2100"/>
              <a:buChar char="–"/>
              <a:defRPr b="1"/>
            </a:lvl2pPr>
            <a:lvl3pPr marL="1371600" lvl="2" indent="-361950" algn="ctr" rtl="0">
              <a:spcBef>
                <a:spcPts val="480"/>
              </a:spcBef>
              <a:spcAft>
                <a:spcPts val="0"/>
              </a:spcAft>
              <a:buSzPts val="2100"/>
              <a:buChar char="•"/>
              <a:defRPr b="1"/>
            </a:lvl3pPr>
            <a:lvl4pPr marL="1828800" lvl="3" indent="-361950" algn="ctr" rtl="0">
              <a:spcBef>
                <a:spcPts val="400"/>
              </a:spcBef>
              <a:spcAft>
                <a:spcPts val="0"/>
              </a:spcAft>
              <a:buSzPts val="2100"/>
              <a:buChar char="–"/>
              <a:defRPr b="1"/>
            </a:lvl4pPr>
            <a:lvl5pPr marL="2286000" lvl="4" indent="-361950" algn="ctr" rtl="0">
              <a:spcBef>
                <a:spcPts val="400"/>
              </a:spcBef>
              <a:spcAft>
                <a:spcPts val="0"/>
              </a:spcAft>
              <a:buSzPts val="2100"/>
              <a:buChar char="»"/>
              <a:defRPr b="1"/>
            </a:lvl5pPr>
            <a:lvl6pPr marL="2743200" lvl="5" indent="-361950" algn="ctr" rtl="0">
              <a:spcBef>
                <a:spcPts val="400"/>
              </a:spcBef>
              <a:spcAft>
                <a:spcPts val="0"/>
              </a:spcAft>
              <a:buSzPts val="2100"/>
              <a:buChar char="•"/>
              <a:defRPr b="1"/>
            </a:lvl6pPr>
            <a:lvl7pPr marL="3200400" lvl="6" indent="-361950" algn="ctr" rtl="0">
              <a:spcBef>
                <a:spcPts val="400"/>
              </a:spcBef>
              <a:spcAft>
                <a:spcPts val="0"/>
              </a:spcAft>
              <a:buSzPts val="2100"/>
              <a:buChar char="•"/>
              <a:defRPr b="1"/>
            </a:lvl7pPr>
            <a:lvl8pPr marL="3657600" lvl="7" indent="-361950" algn="ctr" rtl="0">
              <a:spcBef>
                <a:spcPts val="400"/>
              </a:spcBef>
              <a:spcAft>
                <a:spcPts val="0"/>
              </a:spcAft>
              <a:buSzPts val="2100"/>
              <a:buChar char="•"/>
              <a:defRPr b="1"/>
            </a:lvl8pPr>
            <a:lvl9pPr marL="4114800" lvl="8" indent="-361950" algn="ctr" rtl="0">
              <a:spcBef>
                <a:spcPts val="400"/>
              </a:spcBef>
              <a:spcAft>
                <a:spcPts val="0"/>
              </a:spcAft>
              <a:buSzPts val="2100"/>
              <a:buChar char="•"/>
              <a:defRPr b="1"/>
            </a:lvl9pPr>
          </a:lstStyle>
          <a:p>
            <a:endParaRPr/>
          </a:p>
        </p:txBody>
      </p:sp>
      <p:sp>
        <p:nvSpPr>
          <p:cNvPr id="81" name="Google Shape;81;p8"/>
          <p:cNvSpPr txBox="1">
            <a:spLocks noGrp="1"/>
          </p:cNvSpPr>
          <p:nvPr>
            <p:ph type="body" idx="5"/>
          </p:nvPr>
        </p:nvSpPr>
        <p:spPr>
          <a:xfrm rot="622540">
            <a:off x="13056721" y="3242531"/>
            <a:ext cx="2626854" cy="1075648"/>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82" name="Google Shape;82;p8"/>
          <p:cNvSpPr txBox="1">
            <a:spLocks noGrp="1"/>
          </p:cNvSpPr>
          <p:nvPr>
            <p:ph type="body" idx="6"/>
          </p:nvPr>
        </p:nvSpPr>
        <p:spPr>
          <a:xfrm rot="-452471">
            <a:off x="13662678" y="6714588"/>
            <a:ext cx="2167043" cy="1801518"/>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Clr>
                <a:schemeClr val="lt1"/>
              </a:buClr>
              <a:buSzPts val="2100"/>
              <a:buChar char="•"/>
              <a:defRPr>
                <a:solidFill>
                  <a:schemeClr val="lt1"/>
                </a:solidFill>
              </a:defRPr>
            </a:lvl1pPr>
            <a:lvl2pPr marL="914400" lvl="1" indent="-361950" algn="ctr" rtl="0">
              <a:spcBef>
                <a:spcPts val="560"/>
              </a:spcBef>
              <a:spcAft>
                <a:spcPts val="0"/>
              </a:spcAft>
              <a:buClr>
                <a:schemeClr val="lt1"/>
              </a:buClr>
              <a:buSzPts val="2100"/>
              <a:buChar char="–"/>
              <a:defRPr>
                <a:solidFill>
                  <a:schemeClr val="lt1"/>
                </a:solidFill>
              </a:defRPr>
            </a:lvl2pPr>
            <a:lvl3pPr marL="1371600" lvl="2" indent="-361950" algn="ctr" rtl="0">
              <a:spcBef>
                <a:spcPts val="480"/>
              </a:spcBef>
              <a:spcAft>
                <a:spcPts val="0"/>
              </a:spcAft>
              <a:buClr>
                <a:schemeClr val="lt1"/>
              </a:buClr>
              <a:buSzPts val="2100"/>
              <a:buChar char="•"/>
              <a:defRPr>
                <a:solidFill>
                  <a:schemeClr val="lt1"/>
                </a:solidFill>
              </a:defRPr>
            </a:lvl3pPr>
            <a:lvl4pPr marL="1828800" lvl="3" indent="-361950" algn="ctr" rtl="0">
              <a:spcBef>
                <a:spcPts val="400"/>
              </a:spcBef>
              <a:spcAft>
                <a:spcPts val="0"/>
              </a:spcAft>
              <a:buClr>
                <a:schemeClr val="lt1"/>
              </a:buClr>
              <a:buSzPts val="2100"/>
              <a:buChar char="–"/>
              <a:defRPr>
                <a:solidFill>
                  <a:schemeClr val="lt1"/>
                </a:solidFill>
              </a:defRPr>
            </a:lvl4pPr>
            <a:lvl5pPr marL="2286000" lvl="4" indent="-361950" algn="ctr" rtl="0">
              <a:spcBef>
                <a:spcPts val="400"/>
              </a:spcBef>
              <a:spcAft>
                <a:spcPts val="0"/>
              </a:spcAft>
              <a:buClr>
                <a:schemeClr val="lt1"/>
              </a:buClr>
              <a:buSzPts val="2100"/>
              <a:buChar char="»"/>
              <a:defRPr>
                <a:solidFill>
                  <a:schemeClr val="lt1"/>
                </a:solidFill>
              </a:defRPr>
            </a:lvl5pPr>
            <a:lvl6pPr marL="2743200" lvl="5" indent="-361950" algn="ctr" rtl="0">
              <a:spcBef>
                <a:spcPts val="400"/>
              </a:spcBef>
              <a:spcAft>
                <a:spcPts val="0"/>
              </a:spcAft>
              <a:buClr>
                <a:schemeClr val="lt1"/>
              </a:buClr>
              <a:buSzPts val="2100"/>
              <a:buChar char="•"/>
              <a:defRPr>
                <a:solidFill>
                  <a:schemeClr val="lt1"/>
                </a:solidFill>
              </a:defRPr>
            </a:lvl6pPr>
            <a:lvl7pPr marL="3200400" lvl="6" indent="-361950" algn="ctr" rtl="0">
              <a:spcBef>
                <a:spcPts val="400"/>
              </a:spcBef>
              <a:spcAft>
                <a:spcPts val="0"/>
              </a:spcAft>
              <a:buClr>
                <a:schemeClr val="lt1"/>
              </a:buClr>
              <a:buSzPts val="2100"/>
              <a:buChar char="•"/>
              <a:defRPr>
                <a:solidFill>
                  <a:schemeClr val="lt1"/>
                </a:solidFill>
              </a:defRPr>
            </a:lvl7pPr>
            <a:lvl8pPr marL="3657600" lvl="7" indent="-361950" algn="ctr" rtl="0">
              <a:spcBef>
                <a:spcPts val="400"/>
              </a:spcBef>
              <a:spcAft>
                <a:spcPts val="0"/>
              </a:spcAft>
              <a:buClr>
                <a:schemeClr val="lt1"/>
              </a:buClr>
              <a:buSzPts val="2100"/>
              <a:buChar char="•"/>
              <a:defRPr>
                <a:solidFill>
                  <a:schemeClr val="lt1"/>
                </a:solidFill>
              </a:defRPr>
            </a:lvl8pPr>
            <a:lvl9pPr marL="4114800" lvl="8" indent="-361950" algn="ctr" rtl="0">
              <a:spcBef>
                <a:spcPts val="400"/>
              </a:spcBef>
              <a:spcAft>
                <a:spcPts val="0"/>
              </a:spcAft>
              <a:buClr>
                <a:schemeClr val="lt1"/>
              </a:buClr>
              <a:buSzPts val="2100"/>
              <a:buChar char="•"/>
              <a:defRPr>
                <a:solidFill>
                  <a:schemeClr val="lt1"/>
                </a:solidFill>
              </a:defRPr>
            </a:lvl9pPr>
          </a:lstStyle>
          <a:p>
            <a:endParaRPr/>
          </a:p>
        </p:txBody>
      </p:sp>
      <p:sp>
        <p:nvSpPr>
          <p:cNvPr id="83" name="Google Shape;83;p8"/>
          <p:cNvSpPr>
            <a:spLocks noGrp="1"/>
          </p:cNvSpPr>
          <p:nvPr>
            <p:ph type="pic" idx="7"/>
          </p:nvPr>
        </p:nvSpPr>
        <p:spPr>
          <a:xfrm>
            <a:off x="3013375" y="4658700"/>
            <a:ext cx="3255900" cy="3991800"/>
          </a:xfrm>
          <a:prstGeom prst="rect">
            <a:avLst/>
          </a:prstGeom>
          <a:noFill/>
          <a:ln>
            <a:noFill/>
          </a:ln>
        </p:spPr>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6">
  <p:cSld name="CUSTOM_9">
    <p:spTree>
      <p:nvGrpSpPr>
        <p:cNvPr id="1" name="Shape 84"/>
        <p:cNvGrpSpPr/>
        <p:nvPr/>
      </p:nvGrpSpPr>
      <p:grpSpPr>
        <a:xfrm>
          <a:off x="0" y="0"/>
          <a:ext cx="0" cy="0"/>
          <a:chOff x="0" y="0"/>
          <a:chExt cx="0" cy="0"/>
        </a:xfrm>
      </p:grpSpPr>
      <p:pic>
        <p:nvPicPr>
          <p:cNvPr id="85" name="Google Shape;85;p9"/>
          <p:cNvPicPr preferRelativeResize="0"/>
          <p:nvPr/>
        </p:nvPicPr>
        <p:blipFill>
          <a:blip r:embed="rId2">
            <a:alphaModFix/>
          </a:blip>
          <a:stretch>
            <a:fillRect/>
          </a:stretch>
        </p:blipFill>
        <p:spPr>
          <a:xfrm>
            <a:off x="0" y="0"/>
            <a:ext cx="18288000" cy="10295959"/>
          </a:xfrm>
          <a:prstGeom prst="rect">
            <a:avLst/>
          </a:prstGeom>
          <a:noFill/>
          <a:ln>
            <a:noFill/>
          </a:ln>
        </p:spPr>
      </p:pic>
      <p:pic>
        <p:nvPicPr>
          <p:cNvPr id="86" name="Google Shape;86;p9"/>
          <p:cNvPicPr preferRelativeResize="0"/>
          <p:nvPr/>
        </p:nvPicPr>
        <p:blipFill>
          <a:blip r:embed="rId3">
            <a:alphaModFix/>
          </a:blip>
          <a:stretch>
            <a:fillRect/>
          </a:stretch>
        </p:blipFill>
        <p:spPr>
          <a:xfrm>
            <a:off x="376935" y="152400"/>
            <a:ext cx="17838930" cy="10287000"/>
          </a:xfrm>
          <a:prstGeom prst="rect">
            <a:avLst/>
          </a:prstGeom>
          <a:noFill/>
          <a:ln>
            <a:noFill/>
          </a:ln>
        </p:spPr>
      </p:pic>
      <p:grpSp>
        <p:nvGrpSpPr>
          <p:cNvPr id="87" name="Google Shape;87;p9"/>
          <p:cNvGrpSpPr/>
          <p:nvPr/>
        </p:nvGrpSpPr>
        <p:grpSpPr>
          <a:xfrm>
            <a:off x="3644180" y="5735684"/>
            <a:ext cx="3232681" cy="2428497"/>
            <a:chOff x="0" y="-38100"/>
            <a:chExt cx="851400" cy="639600"/>
          </a:xfrm>
        </p:grpSpPr>
        <p:sp>
          <p:nvSpPr>
            <p:cNvPr id="88" name="Google Shape;88;p9"/>
            <p:cNvSpPr/>
            <p:nvPr/>
          </p:nvSpPr>
          <p:spPr>
            <a:xfrm>
              <a:off x="0" y="0"/>
              <a:ext cx="851380" cy="601405"/>
            </a:xfrm>
            <a:custGeom>
              <a:avLst/>
              <a:gdLst/>
              <a:ahLst/>
              <a:cxnLst/>
              <a:rect l="l" t="t" r="r" b="b"/>
              <a:pathLst>
                <a:path w="851380" h="601405" extrusionOk="0">
                  <a:moveTo>
                    <a:pt x="52689" y="0"/>
                  </a:moveTo>
                  <a:lnTo>
                    <a:pt x="798691" y="0"/>
                  </a:lnTo>
                  <a:cubicBezTo>
                    <a:pt x="812665" y="0"/>
                    <a:pt x="826067" y="5551"/>
                    <a:pt x="835948" y="15432"/>
                  </a:cubicBezTo>
                  <a:cubicBezTo>
                    <a:pt x="845829" y="25313"/>
                    <a:pt x="851380" y="38715"/>
                    <a:pt x="851380" y="52689"/>
                  </a:cubicBezTo>
                  <a:lnTo>
                    <a:pt x="851380" y="548716"/>
                  </a:lnTo>
                  <a:cubicBezTo>
                    <a:pt x="851380" y="562690"/>
                    <a:pt x="845829" y="576091"/>
                    <a:pt x="835948" y="585973"/>
                  </a:cubicBezTo>
                  <a:cubicBezTo>
                    <a:pt x="826067" y="595854"/>
                    <a:pt x="812665" y="601405"/>
                    <a:pt x="798691" y="601405"/>
                  </a:cubicBezTo>
                  <a:lnTo>
                    <a:pt x="52689" y="601405"/>
                  </a:lnTo>
                  <a:cubicBezTo>
                    <a:pt x="38715" y="601405"/>
                    <a:pt x="25313" y="595854"/>
                    <a:pt x="15432" y="585973"/>
                  </a:cubicBezTo>
                  <a:cubicBezTo>
                    <a:pt x="5551" y="576091"/>
                    <a:pt x="0" y="562690"/>
                    <a:pt x="0" y="548716"/>
                  </a:cubicBezTo>
                  <a:lnTo>
                    <a:pt x="0" y="52689"/>
                  </a:lnTo>
                  <a:cubicBezTo>
                    <a:pt x="0" y="38715"/>
                    <a:pt x="5551" y="25313"/>
                    <a:pt x="15432" y="15432"/>
                  </a:cubicBezTo>
                  <a:cubicBezTo>
                    <a:pt x="25313" y="5551"/>
                    <a:pt x="38715" y="0"/>
                    <a:pt x="52689" y="0"/>
                  </a:cubicBezTo>
                  <a:close/>
                </a:path>
              </a:pathLst>
            </a:custGeom>
            <a:solidFill>
              <a:srgbClr val="AAC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txBox="1"/>
            <p:nvPr/>
          </p:nvSpPr>
          <p:spPr>
            <a:xfrm>
              <a:off x="0" y="-38100"/>
              <a:ext cx="851400" cy="6396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0" name="Google Shape;90;p9"/>
          <p:cNvGrpSpPr/>
          <p:nvPr/>
        </p:nvGrpSpPr>
        <p:grpSpPr>
          <a:xfrm>
            <a:off x="7162494" y="1583479"/>
            <a:ext cx="7452973" cy="4139490"/>
            <a:chOff x="0" y="-38100"/>
            <a:chExt cx="1962910" cy="1090229"/>
          </a:xfrm>
        </p:grpSpPr>
        <p:sp>
          <p:nvSpPr>
            <p:cNvPr id="91" name="Google Shape;91;p9"/>
            <p:cNvSpPr/>
            <p:nvPr/>
          </p:nvSpPr>
          <p:spPr>
            <a:xfrm>
              <a:off x="0" y="0"/>
              <a:ext cx="1962910" cy="1052129"/>
            </a:xfrm>
            <a:custGeom>
              <a:avLst/>
              <a:gdLst/>
              <a:ahLst/>
              <a:cxnLst/>
              <a:rect l="l" t="t" r="r" b="b"/>
              <a:pathLst>
                <a:path w="1962910" h="1052129" extrusionOk="0">
                  <a:moveTo>
                    <a:pt x="22853" y="0"/>
                  </a:moveTo>
                  <a:lnTo>
                    <a:pt x="1940057" y="0"/>
                  </a:lnTo>
                  <a:cubicBezTo>
                    <a:pt x="1952678" y="0"/>
                    <a:pt x="1962910" y="10232"/>
                    <a:pt x="1962910" y="22853"/>
                  </a:cubicBezTo>
                  <a:lnTo>
                    <a:pt x="1962910" y="1029275"/>
                  </a:lnTo>
                  <a:cubicBezTo>
                    <a:pt x="1962910" y="1035336"/>
                    <a:pt x="1960502" y="1041149"/>
                    <a:pt x="1956216" y="1045435"/>
                  </a:cubicBezTo>
                  <a:cubicBezTo>
                    <a:pt x="1951930" y="1049721"/>
                    <a:pt x="1946118" y="1052129"/>
                    <a:pt x="1940057" y="1052129"/>
                  </a:cubicBezTo>
                  <a:lnTo>
                    <a:pt x="22853" y="1052129"/>
                  </a:lnTo>
                  <a:cubicBezTo>
                    <a:pt x="10232" y="1052129"/>
                    <a:pt x="0" y="1041897"/>
                    <a:pt x="0" y="1029275"/>
                  </a:cubicBezTo>
                  <a:lnTo>
                    <a:pt x="0" y="22853"/>
                  </a:lnTo>
                  <a:cubicBezTo>
                    <a:pt x="0" y="16792"/>
                    <a:pt x="2408" y="10979"/>
                    <a:pt x="6694" y="6694"/>
                  </a:cubicBezTo>
                  <a:cubicBezTo>
                    <a:pt x="10979" y="2408"/>
                    <a:pt x="16792" y="0"/>
                    <a:pt x="22853" y="0"/>
                  </a:cubicBezTo>
                  <a:close/>
                </a:path>
              </a:pathLst>
            </a:custGeom>
            <a:solidFill>
              <a:srgbClr val="E6F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txBox="1"/>
            <p:nvPr/>
          </p:nvSpPr>
          <p:spPr>
            <a:xfrm>
              <a:off x="0" y="-38100"/>
              <a:ext cx="1962900" cy="10902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3" name="Google Shape;93;p9"/>
          <p:cNvGrpSpPr/>
          <p:nvPr/>
        </p:nvGrpSpPr>
        <p:grpSpPr>
          <a:xfrm>
            <a:off x="7162494" y="5735684"/>
            <a:ext cx="4527196" cy="2428497"/>
            <a:chOff x="0" y="-38100"/>
            <a:chExt cx="1192340" cy="639600"/>
          </a:xfrm>
        </p:grpSpPr>
        <p:sp>
          <p:nvSpPr>
            <p:cNvPr id="94" name="Google Shape;94;p9"/>
            <p:cNvSpPr/>
            <p:nvPr/>
          </p:nvSpPr>
          <p:spPr>
            <a:xfrm>
              <a:off x="0" y="0"/>
              <a:ext cx="1192340" cy="601405"/>
            </a:xfrm>
            <a:custGeom>
              <a:avLst/>
              <a:gdLst/>
              <a:ahLst/>
              <a:cxnLst/>
              <a:rect l="l" t="t" r="r" b="b"/>
              <a:pathLst>
                <a:path w="1192340" h="601405" extrusionOk="0">
                  <a:moveTo>
                    <a:pt x="37622" y="0"/>
                  </a:moveTo>
                  <a:lnTo>
                    <a:pt x="1154718" y="0"/>
                  </a:lnTo>
                  <a:cubicBezTo>
                    <a:pt x="1175496" y="0"/>
                    <a:pt x="1192340" y="16844"/>
                    <a:pt x="1192340" y="37622"/>
                  </a:cubicBezTo>
                  <a:lnTo>
                    <a:pt x="1192340" y="563783"/>
                  </a:lnTo>
                  <a:cubicBezTo>
                    <a:pt x="1192340" y="573761"/>
                    <a:pt x="1188376" y="583330"/>
                    <a:pt x="1181321" y="590386"/>
                  </a:cubicBezTo>
                  <a:cubicBezTo>
                    <a:pt x="1174265" y="597441"/>
                    <a:pt x="1164696" y="601405"/>
                    <a:pt x="1154718" y="601405"/>
                  </a:cubicBezTo>
                  <a:lnTo>
                    <a:pt x="37622" y="601405"/>
                  </a:lnTo>
                  <a:cubicBezTo>
                    <a:pt x="27644" y="601405"/>
                    <a:pt x="18075" y="597441"/>
                    <a:pt x="11019" y="590386"/>
                  </a:cubicBezTo>
                  <a:cubicBezTo>
                    <a:pt x="3964" y="583330"/>
                    <a:pt x="0" y="573761"/>
                    <a:pt x="0" y="563783"/>
                  </a:cubicBezTo>
                  <a:lnTo>
                    <a:pt x="0" y="37622"/>
                  </a:lnTo>
                  <a:cubicBezTo>
                    <a:pt x="0" y="27644"/>
                    <a:pt x="3964" y="18075"/>
                    <a:pt x="11019" y="11019"/>
                  </a:cubicBezTo>
                  <a:cubicBezTo>
                    <a:pt x="18075" y="3964"/>
                    <a:pt x="27644" y="0"/>
                    <a:pt x="37622" y="0"/>
                  </a:cubicBezTo>
                  <a:close/>
                </a:path>
              </a:pathLst>
            </a:custGeom>
            <a:solidFill>
              <a:srgbClr val="FFFD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p:nvPr/>
          </p:nvSpPr>
          <p:spPr>
            <a:xfrm>
              <a:off x="0" y="-38100"/>
              <a:ext cx="1192200" cy="6396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6" name="Google Shape;96;p9"/>
          <p:cNvGrpSpPr/>
          <p:nvPr/>
        </p:nvGrpSpPr>
        <p:grpSpPr>
          <a:xfrm>
            <a:off x="11975410" y="5735684"/>
            <a:ext cx="2640364" cy="2428497"/>
            <a:chOff x="0" y="-38100"/>
            <a:chExt cx="695400" cy="639600"/>
          </a:xfrm>
        </p:grpSpPr>
        <p:sp>
          <p:nvSpPr>
            <p:cNvPr id="97" name="Google Shape;97;p9"/>
            <p:cNvSpPr/>
            <p:nvPr/>
          </p:nvSpPr>
          <p:spPr>
            <a:xfrm>
              <a:off x="0" y="0"/>
              <a:ext cx="695310" cy="601405"/>
            </a:xfrm>
            <a:custGeom>
              <a:avLst/>
              <a:gdLst/>
              <a:ahLst/>
              <a:cxnLst/>
              <a:rect l="l" t="t" r="r" b="b"/>
              <a:pathLst>
                <a:path w="695310" h="601405" extrusionOk="0">
                  <a:moveTo>
                    <a:pt x="64516" y="0"/>
                  </a:moveTo>
                  <a:lnTo>
                    <a:pt x="630794" y="0"/>
                  </a:lnTo>
                  <a:cubicBezTo>
                    <a:pt x="647905" y="0"/>
                    <a:pt x="664315" y="6797"/>
                    <a:pt x="676414" y="18896"/>
                  </a:cubicBezTo>
                  <a:cubicBezTo>
                    <a:pt x="688513" y="30995"/>
                    <a:pt x="695310" y="47405"/>
                    <a:pt x="695310" y="64516"/>
                  </a:cubicBezTo>
                  <a:lnTo>
                    <a:pt x="695310" y="536889"/>
                  </a:lnTo>
                  <a:cubicBezTo>
                    <a:pt x="695310" y="554000"/>
                    <a:pt x="688513" y="570410"/>
                    <a:pt x="676414" y="582509"/>
                  </a:cubicBezTo>
                  <a:cubicBezTo>
                    <a:pt x="664315" y="594608"/>
                    <a:pt x="647905" y="601405"/>
                    <a:pt x="630794" y="601405"/>
                  </a:cubicBezTo>
                  <a:lnTo>
                    <a:pt x="64516" y="601405"/>
                  </a:lnTo>
                  <a:cubicBezTo>
                    <a:pt x="47405" y="601405"/>
                    <a:pt x="30995" y="594608"/>
                    <a:pt x="18896" y="582509"/>
                  </a:cubicBezTo>
                  <a:cubicBezTo>
                    <a:pt x="6797" y="570410"/>
                    <a:pt x="0" y="554000"/>
                    <a:pt x="0" y="536889"/>
                  </a:cubicBezTo>
                  <a:lnTo>
                    <a:pt x="0" y="64516"/>
                  </a:lnTo>
                  <a:cubicBezTo>
                    <a:pt x="0" y="47405"/>
                    <a:pt x="6797" y="30995"/>
                    <a:pt x="18896" y="18896"/>
                  </a:cubicBezTo>
                  <a:cubicBezTo>
                    <a:pt x="30995" y="6797"/>
                    <a:pt x="47405" y="0"/>
                    <a:pt x="64516" y="0"/>
                  </a:cubicBezTo>
                  <a:close/>
                </a:path>
              </a:pathLst>
            </a:custGeom>
            <a:solidFill>
              <a:srgbClr val="238F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txBox="1"/>
            <p:nvPr/>
          </p:nvSpPr>
          <p:spPr>
            <a:xfrm>
              <a:off x="0" y="-38100"/>
              <a:ext cx="695400" cy="6396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9" name="Google Shape;99;p9"/>
          <p:cNvSpPr txBox="1"/>
          <p:nvPr/>
        </p:nvSpPr>
        <p:spPr>
          <a:xfrm>
            <a:off x="7754940" y="2204648"/>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NAME:</a:t>
            </a:r>
            <a:endParaRPr/>
          </a:p>
        </p:txBody>
      </p:sp>
      <p:sp>
        <p:nvSpPr>
          <p:cNvPr id="100" name="Google Shape;100;p9"/>
          <p:cNvSpPr txBox="1"/>
          <p:nvPr/>
        </p:nvSpPr>
        <p:spPr>
          <a:xfrm>
            <a:off x="7754940" y="3351962"/>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BIRTHDAY:</a:t>
            </a:r>
            <a:endParaRPr/>
          </a:p>
        </p:txBody>
      </p:sp>
      <p:sp>
        <p:nvSpPr>
          <p:cNvPr id="101" name="Google Shape;101;p9"/>
          <p:cNvSpPr txBox="1"/>
          <p:nvPr/>
        </p:nvSpPr>
        <p:spPr>
          <a:xfrm>
            <a:off x="11122279" y="2204648"/>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HOMETOWN:</a:t>
            </a:r>
            <a:endParaRPr/>
          </a:p>
        </p:txBody>
      </p:sp>
      <p:sp>
        <p:nvSpPr>
          <p:cNvPr id="102" name="Google Shape;102;p9"/>
          <p:cNvSpPr txBox="1"/>
          <p:nvPr/>
        </p:nvSpPr>
        <p:spPr>
          <a:xfrm>
            <a:off x="11122279" y="3351962"/>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HOBBIES:</a:t>
            </a:r>
            <a:endParaRPr/>
          </a:p>
        </p:txBody>
      </p:sp>
      <p:sp>
        <p:nvSpPr>
          <p:cNvPr id="103" name="Google Shape;103;p9"/>
          <p:cNvSpPr txBox="1"/>
          <p:nvPr/>
        </p:nvSpPr>
        <p:spPr>
          <a:xfrm>
            <a:off x="7754940" y="4380251"/>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CONTACT:</a:t>
            </a:r>
            <a:endParaRPr/>
          </a:p>
        </p:txBody>
      </p:sp>
      <p:sp>
        <p:nvSpPr>
          <p:cNvPr id="104" name="Google Shape;104;p9"/>
          <p:cNvSpPr txBox="1"/>
          <p:nvPr/>
        </p:nvSpPr>
        <p:spPr>
          <a:xfrm>
            <a:off x="7754940" y="6216824"/>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013B32"/>
                </a:solidFill>
                <a:latin typeface="Prompt"/>
                <a:ea typeface="Prompt"/>
                <a:cs typeface="Prompt"/>
                <a:sym typeface="Prompt"/>
              </a:rPr>
              <a:t>FUN FACTS:</a:t>
            </a:r>
            <a:endParaRPr/>
          </a:p>
        </p:txBody>
      </p:sp>
      <p:sp>
        <p:nvSpPr>
          <p:cNvPr id="105" name="Google Shape;105;p9"/>
          <p:cNvSpPr txBox="1"/>
          <p:nvPr/>
        </p:nvSpPr>
        <p:spPr>
          <a:xfrm>
            <a:off x="12275121" y="6347761"/>
            <a:ext cx="4793700" cy="3231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b="1" i="0" u="none" strike="noStrike" cap="none">
                <a:solidFill>
                  <a:srgbClr val="FFFFFF"/>
                </a:solidFill>
                <a:latin typeface="Prompt"/>
                <a:ea typeface="Prompt"/>
                <a:cs typeface="Prompt"/>
                <a:sym typeface="Prompt"/>
              </a:rPr>
              <a:t>OTHER INFO:</a:t>
            </a:r>
            <a:endParaRPr/>
          </a:p>
        </p:txBody>
      </p:sp>
      <p:sp>
        <p:nvSpPr>
          <p:cNvPr id="106" name="Google Shape;106;p9"/>
          <p:cNvSpPr txBox="1">
            <a:spLocks noGrp="1"/>
          </p:cNvSpPr>
          <p:nvPr>
            <p:ph type="title"/>
          </p:nvPr>
        </p:nvSpPr>
        <p:spPr>
          <a:xfrm>
            <a:off x="3747200" y="6051575"/>
            <a:ext cx="3129600" cy="17967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6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9"/>
          <p:cNvSpPr txBox="1">
            <a:spLocks noGrp="1"/>
          </p:cNvSpPr>
          <p:nvPr>
            <p:ph type="body" idx="1"/>
          </p:nvPr>
        </p:nvSpPr>
        <p:spPr>
          <a:xfrm>
            <a:off x="7772550" y="2583900"/>
            <a:ext cx="2895300" cy="7119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108" name="Google Shape;108;p9"/>
          <p:cNvSpPr txBox="1">
            <a:spLocks noGrp="1"/>
          </p:cNvSpPr>
          <p:nvPr>
            <p:ph type="body" idx="2"/>
          </p:nvPr>
        </p:nvSpPr>
        <p:spPr>
          <a:xfrm>
            <a:off x="7772550" y="3775763"/>
            <a:ext cx="2895300" cy="7119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109" name="Google Shape;109;p9"/>
          <p:cNvSpPr>
            <a:spLocks noGrp="1"/>
          </p:cNvSpPr>
          <p:nvPr>
            <p:ph type="pic" idx="3"/>
          </p:nvPr>
        </p:nvSpPr>
        <p:spPr>
          <a:xfrm>
            <a:off x="3632550" y="1657325"/>
            <a:ext cx="3255900" cy="3991800"/>
          </a:xfrm>
          <a:prstGeom prst="rect">
            <a:avLst/>
          </a:prstGeom>
          <a:noFill/>
          <a:ln>
            <a:noFill/>
          </a:ln>
        </p:spPr>
      </p:sp>
      <p:sp>
        <p:nvSpPr>
          <p:cNvPr id="110" name="Google Shape;110;p9"/>
          <p:cNvSpPr txBox="1">
            <a:spLocks noGrp="1"/>
          </p:cNvSpPr>
          <p:nvPr>
            <p:ph type="body" idx="4"/>
          </p:nvPr>
        </p:nvSpPr>
        <p:spPr>
          <a:xfrm>
            <a:off x="7772550" y="4755713"/>
            <a:ext cx="2895300" cy="7119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111" name="Google Shape;111;p9"/>
          <p:cNvSpPr txBox="1">
            <a:spLocks noGrp="1"/>
          </p:cNvSpPr>
          <p:nvPr>
            <p:ph type="body" idx="5"/>
          </p:nvPr>
        </p:nvSpPr>
        <p:spPr>
          <a:xfrm>
            <a:off x="11122275" y="2527750"/>
            <a:ext cx="2895300" cy="7119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112" name="Google Shape;112;p9"/>
          <p:cNvSpPr txBox="1">
            <a:spLocks noGrp="1"/>
          </p:cNvSpPr>
          <p:nvPr>
            <p:ph type="body" idx="6"/>
          </p:nvPr>
        </p:nvSpPr>
        <p:spPr>
          <a:xfrm>
            <a:off x="11122275" y="3719631"/>
            <a:ext cx="2895300" cy="10668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b="1"/>
            </a:lvl1pPr>
            <a:lvl2pPr marL="914400" lvl="1" indent="-361950" rtl="0">
              <a:spcBef>
                <a:spcPts val="560"/>
              </a:spcBef>
              <a:spcAft>
                <a:spcPts val="0"/>
              </a:spcAft>
              <a:buSzPts val="2100"/>
              <a:buChar char="–"/>
              <a:defRPr b="1"/>
            </a:lvl2pPr>
            <a:lvl3pPr marL="1371600" lvl="2" indent="-361950" rtl="0">
              <a:spcBef>
                <a:spcPts val="480"/>
              </a:spcBef>
              <a:spcAft>
                <a:spcPts val="0"/>
              </a:spcAft>
              <a:buSzPts val="2100"/>
              <a:buChar char="•"/>
              <a:defRPr b="1"/>
            </a:lvl3pPr>
            <a:lvl4pPr marL="1828800" lvl="3" indent="-361950" rtl="0">
              <a:spcBef>
                <a:spcPts val="400"/>
              </a:spcBef>
              <a:spcAft>
                <a:spcPts val="0"/>
              </a:spcAft>
              <a:buSzPts val="2100"/>
              <a:buChar char="–"/>
              <a:defRPr b="1"/>
            </a:lvl4pPr>
            <a:lvl5pPr marL="2286000" lvl="4" indent="-361950" rtl="0">
              <a:spcBef>
                <a:spcPts val="400"/>
              </a:spcBef>
              <a:spcAft>
                <a:spcPts val="0"/>
              </a:spcAft>
              <a:buSzPts val="2100"/>
              <a:buChar char="»"/>
              <a:defRPr b="1"/>
            </a:lvl5pPr>
            <a:lvl6pPr marL="2743200" lvl="5" indent="-361950" rtl="0">
              <a:spcBef>
                <a:spcPts val="400"/>
              </a:spcBef>
              <a:spcAft>
                <a:spcPts val="0"/>
              </a:spcAft>
              <a:buSzPts val="2100"/>
              <a:buChar char="•"/>
              <a:defRPr b="1"/>
            </a:lvl6pPr>
            <a:lvl7pPr marL="3200400" lvl="6" indent="-361950" rtl="0">
              <a:spcBef>
                <a:spcPts val="400"/>
              </a:spcBef>
              <a:spcAft>
                <a:spcPts val="0"/>
              </a:spcAft>
              <a:buSzPts val="2100"/>
              <a:buChar char="•"/>
              <a:defRPr b="1"/>
            </a:lvl7pPr>
            <a:lvl8pPr marL="3657600" lvl="7" indent="-361950" rtl="0">
              <a:spcBef>
                <a:spcPts val="400"/>
              </a:spcBef>
              <a:spcAft>
                <a:spcPts val="0"/>
              </a:spcAft>
              <a:buSzPts val="2100"/>
              <a:buChar char="•"/>
              <a:defRPr b="1"/>
            </a:lvl8pPr>
            <a:lvl9pPr marL="4114800" lvl="8" indent="-361950" rtl="0">
              <a:spcBef>
                <a:spcPts val="400"/>
              </a:spcBef>
              <a:spcAft>
                <a:spcPts val="0"/>
              </a:spcAft>
              <a:buSzPts val="2100"/>
              <a:buChar char="•"/>
              <a:defRPr b="1"/>
            </a:lvl9pPr>
          </a:lstStyle>
          <a:p>
            <a:endParaRPr/>
          </a:p>
        </p:txBody>
      </p:sp>
      <p:sp>
        <p:nvSpPr>
          <p:cNvPr id="113" name="Google Shape;113;p9"/>
          <p:cNvSpPr txBox="1">
            <a:spLocks noGrp="1"/>
          </p:cNvSpPr>
          <p:nvPr>
            <p:ph type="body" idx="7"/>
          </p:nvPr>
        </p:nvSpPr>
        <p:spPr>
          <a:xfrm>
            <a:off x="7772550" y="6670857"/>
            <a:ext cx="2895300" cy="1079700"/>
          </a:xfrm>
          <a:prstGeom prst="rect">
            <a:avLst/>
          </a:prstGeom>
        </p:spPr>
        <p:txBody>
          <a:bodyPr spcFirstLastPara="1" wrap="square" lIns="0" tIns="0" rIns="0" bIns="0" anchor="t" anchorCtr="0">
            <a:noAutofit/>
          </a:bodyPr>
          <a:lstStyle>
            <a:lvl1pPr marL="457200" lvl="0" indent="-361950" rtl="0">
              <a:spcBef>
                <a:spcPts val="640"/>
              </a:spcBef>
              <a:spcAft>
                <a:spcPts val="0"/>
              </a:spcAft>
              <a:buSzPts val="2100"/>
              <a:buChar char="•"/>
              <a:defRPr/>
            </a:lvl1pPr>
            <a:lvl2pPr marL="914400" lvl="1" indent="-361950" rtl="0">
              <a:spcBef>
                <a:spcPts val="560"/>
              </a:spcBef>
              <a:spcAft>
                <a:spcPts val="0"/>
              </a:spcAft>
              <a:buSzPts val="2100"/>
              <a:buChar char="–"/>
              <a:defRPr/>
            </a:lvl2pPr>
            <a:lvl3pPr marL="1371600" lvl="2" indent="-361950" rtl="0">
              <a:spcBef>
                <a:spcPts val="480"/>
              </a:spcBef>
              <a:spcAft>
                <a:spcPts val="0"/>
              </a:spcAft>
              <a:buSzPts val="2100"/>
              <a:buChar char="•"/>
              <a:defRPr/>
            </a:lvl3pPr>
            <a:lvl4pPr marL="1828800" lvl="3" indent="-361950" rtl="0">
              <a:spcBef>
                <a:spcPts val="400"/>
              </a:spcBef>
              <a:spcAft>
                <a:spcPts val="0"/>
              </a:spcAft>
              <a:buSzPts val="2100"/>
              <a:buChar char="–"/>
              <a:defRPr/>
            </a:lvl4pPr>
            <a:lvl5pPr marL="2286000" lvl="4" indent="-361950" rtl="0">
              <a:spcBef>
                <a:spcPts val="400"/>
              </a:spcBef>
              <a:spcAft>
                <a:spcPts val="0"/>
              </a:spcAft>
              <a:buSzPts val="2100"/>
              <a:buChar char="»"/>
              <a:defRPr/>
            </a:lvl5pPr>
            <a:lvl6pPr marL="2743200" lvl="5" indent="-361950" rtl="0">
              <a:spcBef>
                <a:spcPts val="400"/>
              </a:spcBef>
              <a:spcAft>
                <a:spcPts val="0"/>
              </a:spcAft>
              <a:buSzPts val="2100"/>
              <a:buChar char="•"/>
              <a:defRPr/>
            </a:lvl6pPr>
            <a:lvl7pPr marL="3200400" lvl="6" indent="-361950" rtl="0">
              <a:spcBef>
                <a:spcPts val="400"/>
              </a:spcBef>
              <a:spcAft>
                <a:spcPts val="0"/>
              </a:spcAft>
              <a:buSzPts val="2100"/>
              <a:buChar char="•"/>
              <a:defRPr/>
            </a:lvl7pPr>
            <a:lvl8pPr marL="3657600" lvl="7" indent="-361950" rtl="0">
              <a:spcBef>
                <a:spcPts val="400"/>
              </a:spcBef>
              <a:spcAft>
                <a:spcPts val="0"/>
              </a:spcAft>
              <a:buSzPts val="2100"/>
              <a:buChar char="•"/>
              <a:defRPr/>
            </a:lvl8pPr>
            <a:lvl9pPr marL="4114800" lvl="8" indent="-361950" rtl="0">
              <a:spcBef>
                <a:spcPts val="400"/>
              </a:spcBef>
              <a:spcAft>
                <a:spcPts val="0"/>
              </a:spcAft>
              <a:buSzPts val="2100"/>
              <a:buChar char="•"/>
              <a:defRPr/>
            </a:lvl9pPr>
          </a:lstStyle>
          <a:p>
            <a:endParaRPr/>
          </a:p>
        </p:txBody>
      </p:sp>
      <p:sp>
        <p:nvSpPr>
          <p:cNvPr id="114" name="Google Shape;114;p9"/>
          <p:cNvSpPr txBox="1">
            <a:spLocks noGrp="1"/>
          </p:cNvSpPr>
          <p:nvPr>
            <p:ph type="body" idx="8"/>
          </p:nvPr>
        </p:nvSpPr>
        <p:spPr>
          <a:xfrm>
            <a:off x="12275125" y="6768575"/>
            <a:ext cx="2202900" cy="1079700"/>
          </a:xfrm>
          <a:prstGeom prst="rect">
            <a:avLst/>
          </a:prstGeom>
        </p:spPr>
        <p:txBody>
          <a:bodyPr spcFirstLastPara="1" wrap="square" lIns="0" tIns="0" rIns="0" bIns="0" anchor="t" anchorCtr="0">
            <a:noAutofit/>
          </a:bodyPr>
          <a:lstStyle>
            <a:lvl1pPr marL="457200" lvl="0" indent="-361950" rtl="0">
              <a:spcBef>
                <a:spcPts val="640"/>
              </a:spcBef>
              <a:spcAft>
                <a:spcPts val="0"/>
              </a:spcAft>
              <a:buClr>
                <a:schemeClr val="lt1"/>
              </a:buClr>
              <a:buSzPts val="2100"/>
              <a:buChar char="•"/>
              <a:defRPr>
                <a:solidFill>
                  <a:schemeClr val="lt1"/>
                </a:solidFill>
              </a:defRPr>
            </a:lvl1pPr>
            <a:lvl2pPr marL="914400" lvl="1" indent="-361950" rtl="0">
              <a:spcBef>
                <a:spcPts val="560"/>
              </a:spcBef>
              <a:spcAft>
                <a:spcPts val="0"/>
              </a:spcAft>
              <a:buClr>
                <a:schemeClr val="lt1"/>
              </a:buClr>
              <a:buSzPts val="2100"/>
              <a:buChar char="–"/>
              <a:defRPr>
                <a:solidFill>
                  <a:schemeClr val="lt1"/>
                </a:solidFill>
              </a:defRPr>
            </a:lvl2pPr>
            <a:lvl3pPr marL="1371600" lvl="2" indent="-361950" rtl="0">
              <a:spcBef>
                <a:spcPts val="480"/>
              </a:spcBef>
              <a:spcAft>
                <a:spcPts val="0"/>
              </a:spcAft>
              <a:buClr>
                <a:schemeClr val="lt1"/>
              </a:buClr>
              <a:buSzPts val="2100"/>
              <a:buChar char="•"/>
              <a:defRPr>
                <a:solidFill>
                  <a:schemeClr val="lt1"/>
                </a:solidFill>
              </a:defRPr>
            </a:lvl3pPr>
            <a:lvl4pPr marL="1828800" lvl="3" indent="-361950" rtl="0">
              <a:spcBef>
                <a:spcPts val="400"/>
              </a:spcBef>
              <a:spcAft>
                <a:spcPts val="0"/>
              </a:spcAft>
              <a:buClr>
                <a:schemeClr val="lt1"/>
              </a:buClr>
              <a:buSzPts val="2100"/>
              <a:buChar char="–"/>
              <a:defRPr>
                <a:solidFill>
                  <a:schemeClr val="lt1"/>
                </a:solidFill>
              </a:defRPr>
            </a:lvl4pPr>
            <a:lvl5pPr marL="2286000" lvl="4" indent="-361950" rtl="0">
              <a:spcBef>
                <a:spcPts val="400"/>
              </a:spcBef>
              <a:spcAft>
                <a:spcPts val="0"/>
              </a:spcAft>
              <a:buClr>
                <a:schemeClr val="lt1"/>
              </a:buClr>
              <a:buSzPts val="2100"/>
              <a:buChar char="»"/>
              <a:defRPr>
                <a:solidFill>
                  <a:schemeClr val="lt1"/>
                </a:solidFill>
              </a:defRPr>
            </a:lvl5pPr>
            <a:lvl6pPr marL="2743200" lvl="5" indent="-361950" rtl="0">
              <a:spcBef>
                <a:spcPts val="400"/>
              </a:spcBef>
              <a:spcAft>
                <a:spcPts val="0"/>
              </a:spcAft>
              <a:buClr>
                <a:schemeClr val="lt1"/>
              </a:buClr>
              <a:buSzPts val="2100"/>
              <a:buChar char="•"/>
              <a:defRPr>
                <a:solidFill>
                  <a:schemeClr val="lt1"/>
                </a:solidFill>
              </a:defRPr>
            </a:lvl6pPr>
            <a:lvl7pPr marL="3200400" lvl="6" indent="-361950" rtl="0">
              <a:spcBef>
                <a:spcPts val="400"/>
              </a:spcBef>
              <a:spcAft>
                <a:spcPts val="0"/>
              </a:spcAft>
              <a:buClr>
                <a:schemeClr val="lt1"/>
              </a:buClr>
              <a:buSzPts val="2100"/>
              <a:buChar char="•"/>
              <a:defRPr>
                <a:solidFill>
                  <a:schemeClr val="lt1"/>
                </a:solidFill>
              </a:defRPr>
            </a:lvl7pPr>
            <a:lvl8pPr marL="3657600" lvl="7" indent="-361950" rtl="0">
              <a:spcBef>
                <a:spcPts val="400"/>
              </a:spcBef>
              <a:spcAft>
                <a:spcPts val="0"/>
              </a:spcAft>
              <a:buClr>
                <a:schemeClr val="lt1"/>
              </a:buClr>
              <a:buSzPts val="2100"/>
              <a:buChar char="•"/>
              <a:defRPr>
                <a:solidFill>
                  <a:schemeClr val="lt1"/>
                </a:solidFill>
              </a:defRPr>
            </a:lvl8pPr>
            <a:lvl9pPr marL="4114800" lvl="8" indent="-361950" rtl="0">
              <a:spcBef>
                <a:spcPts val="400"/>
              </a:spcBef>
              <a:spcAft>
                <a:spcPts val="0"/>
              </a:spcAft>
              <a:buClr>
                <a:schemeClr val="lt1"/>
              </a:buClr>
              <a:buSzPts val="2100"/>
              <a:buChar char="•"/>
              <a:defRPr>
                <a:solidFill>
                  <a:schemeClr val="lt1"/>
                </a:solidFill>
              </a:defRPr>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8">
  <p:cSld name="CUSTOM_11">
    <p:spTree>
      <p:nvGrpSpPr>
        <p:cNvPr id="1" name="Shape 115"/>
        <p:cNvGrpSpPr/>
        <p:nvPr/>
      </p:nvGrpSpPr>
      <p:grpSpPr>
        <a:xfrm>
          <a:off x="0" y="0"/>
          <a:ext cx="0" cy="0"/>
          <a:chOff x="0" y="0"/>
          <a:chExt cx="0" cy="0"/>
        </a:xfrm>
      </p:grpSpPr>
      <p:pic>
        <p:nvPicPr>
          <p:cNvPr id="116" name="Google Shape;116;p10"/>
          <p:cNvPicPr preferRelativeResize="0"/>
          <p:nvPr/>
        </p:nvPicPr>
        <p:blipFill>
          <a:blip r:embed="rId2">
            <a:alphaModFix/>
          </a:blip>
          <a:stretch>
            <a:fillRect/>
          </a:stretch>
        </p:blipFill>
        <p:spPr>
          <a:xfrm>
            <a:off x="0" y="0"/>
            <a:ext cx="18288000" cy="10295959"/>
          </a:xfrm>
          <a:prstGeom prst="rect">
            <a:avLst/>
          </a:prstGeom>
          <a:noFill/>
          <a:ln>
            <a:noFill/>
          </a:ln>
        </p:spPr>
      </p:pic>
      <p:grpSp>
        <p:nvGrpSpPr>
          <p:cNvPr id="117" name="Google Shape;117;p10"/>
          <p:cNvGrpSpPr/>
          <p:nvPr/>
        </p:nvGrpSpPr>
        <p:grpSpPr>
          <a:xfrm>
            <a:off x="1028700" y="738950"/>
            <a:ext cx="4386761" cy="2463423"/>
            <a:chOff x="0" y="-38100"/>
            <a:chExt cx="1293000" cy="726095"/>
          </a:xfrm>
        </p:grpSpPr>
        <p:sp>
          <p:nvSpPr>
            <p:cNvPr id="118" name="Google Shape;118;p10"/>
            <p:cNvSpPr/>
            <p:nvPr/>
          </p:nvSpPr>
          <p:spPr>
            <a:xfrm>
              <a:off x="0" y="0"/>
              <a:ext cx="1292892" cy="687995"/>
            </a:xfrm>
            <a:custGeom>
              <a:avLst/>
              <a:gdLst/>
              <a:ahLst/>
              <a:cxnLst/>
              <a:rect l="l" t="t" r="r" b="b"/>
              <a:pathLst>
                <a:path w="1292892" h="687995" extrusionOk="0">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0"/>
            <p:cNvSpPr txBox="1"/>
            <p:nvPr/>
          </p:nvSpPr>
          <p:spPr>
            <a:xfrm>
              <a:off x="0" y="-38100"/>
              <a:ext cx="1293000" cy="7260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0" name="Google Shape;120;p10"/>
          <p:cNvGrpSpPr/>
          <p:nvPr/>
        </p:nvGrpSpPr>
        <p:grpSpPr>
          <a:xfrm>
            <a:off x="5701700" y="738950"/>
            <a:ext cx="4386761" cy="2463423"/>
            <a:chOff x="0" y="-38100"/>
            <a:chExt cx="1293000" cy="726095"/>
          </a:xfrm>
        </p:grpSpPr>
        <p:sp>
          <p:nvSpPr>
            <p:cNvPr id="121" name="Google Shape;121;p10"/>
            <p:cNvSpPr/>
            <p:nvPr/>
          </p:nvSpPr>
          <p:spPr>
            <a:xfrm>
              <a:off x="0" y="0"/>
              <a:ext cx="1292892" cy="687995"/>
            </a:xfrm>
            <a:custGeom>
              <a:avLst/>
              <a:gdLst/>
              <a:ahLst/>
              <a:cxnLst/>
              <a:rect l="l" t="t" r="r" b="b"/>
              <a:pathLst>
                <a:path w="1292892" h="687995" extrusionOk="0">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0"/>
            <p:cNvSpPr txBox="1"/>
            <p:nvPr/>
          </p:nvSpPr>
          <p:spPr>
            <a:xfrm>
              <a:off x="0" y="-38100"/>
              <a:ext cx="1293000" cy="7260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3" name="Google Shape;123;p10"/>
          <p:cNvGrpSpPr/>
          <p:nvPr/>
        </p:nvGrpSpPr>
        <p:grpSpPr>
          <a:xfrm>
            <a:off x="1028700" y="3749702"/>
            <a:ext cx="4386761" cy="2463423"/>
            <a:chOff x="0" y="-38100"/>
            <a:chExt cx="1293000" cy="726095"/>
          </a:xfrm>
        </p:grpSpPr>
        <p:sp>
          <p:nvSpPr>
            <p:cNvPr id="124" name="Google Shape;124;p10"/>
            <p:cNvSpPr/>
            <p:nvPr/>
          </p:nvSpPr>
          <p:spPr>
            <a:xfrm>
              <a:off x="0" y="0"/>
              <a:ext cx="1292892" cy="687995"/>
            </a:xfrm>
            <a:custGeom>
              <a:avLst/>
              <a:gdLst/>
              <a:ahLst/>
              <a:cxnLst/>
              <a:rect l="l" t="t" r="r" b="b"/>
              <a:pathLst>
                <a:path w="1292892" h="687995" extrusionOk="0">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0"/>
            <p:cNvSpPr txBox="1"/>
            <p:nvPr/>
          </p:nvSpPr>
          <p:spPr>
            <a:xfrm>
              <a:off x="0" y="-38100"/>
              <a:ext cx="1293000" cy="7260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6" name="Google Shape;126;p10"/>
          <p:cNvGrpSpPr/>
          <p:nvPr/>
        </p:nvGrpSpPr>
        <p:grpSpPr>
          <a:xfrm>
            <a:off x="5701700" y="3749702"/>
            <a:ext cx="4386761" cy="2463423"/>
            <a:chOff x="0" y="-38100"/>
            <a:chExt cx="1293000" cy="726095"/>
          </a:xfrm>
        </p:grpSpPr>
        <p:sp>
          <p:nvSpPr>
            <p:cNvPr id="127" name="Google Shape;127;p10"/>
            <p:cNvSpPr/>
            <p:nvPr/>
          </p:nvSpPr>
          <p:spPr>
            <a:xfrm>
              <a:off x="0" y="0"/>
              <a:ext cx="1292892" cy="687995"/>
            </a:xfrm>
            <a:custGeom>
              <a:avLst/>
              <a:gdLst/>
              <a:ahLst/>
              <a:cxnLst/>
              <a:rect l="l" t="t" r="r" b="b"/>
              <a:pathLst>
                <a:path w="1292892" h="687995" extrusionOk="0">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txBox="1"/>
            <p:nvPr/>
          </p:nvSpPr>
          <p:spPr>
            <a:xfrm>
              <a:off x="0" y="-38100"/>
              <a:ext cx="1293000" cy="7260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29" name="Google Shape;129;p10"/>
          <p:cNvGrpSpPr/>
          <p:nvPr/>
        </p:nvGrpSpPr>
        <p:grpSpPr>
          <a:xfrm>
            <a:off x="1028700" y="6760455"/>
            <a:ext cx="4386761" cy="2463423"/>
            <a:chOff x="0" y="-38100"/>
            <a:chExt cx="1293000" cy="726095"/>
          </a:xfrm>
        </p:grpSpPr>
        <p:sp>
          <p:nvSpPr>
            <p:cNvPr id="130" name="Google Shape;130;p10"/>
            <p:cNvSpPr/>
            <p:nvPr/>
          </p:nvSpPr>
          <p:spPr>
            <a:xfrm>
              <a:off x="0" y="0"/>
              <a:ext cx="1292892" cy="687995"/>
            </a:xfrm>
            <a:custGeom>
              <a:avLst/>
              <a:gdLst/>
              <a:ahLst/>
              <a:cxnLst/>
              <a:rect l="l" t="t" r="r" b="b"/>
              <a:pathLst>
                <a:path w="1292892" h="687995" extrusionOk="0">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0"/>
            <p:cNvSpPr txBox="1"/>
            <p:nvPr/>
          </p:nvSpPr>
          <p:spPr>
            <a:xfrm>
              <a:off x="0" y="-38100"/>
              <a:ext cx="1293000" cy="7260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32" name="Google Shape;132;p10"/>
          <p:cNvPicPr preferRelativeResize="0"/>
          <p:nvPr/>
        </p:nvPicPr>
        <p:blipFill>
          <a:blip r:embed="rId3">
            <a:alphaModFix/>
          </a:blip>
          <a:stretch>
            <a:fillRect/>
          </a:stretch>
        </p:blipFill>
        <p:spPr>
          <a:xfrm>
            <a:off x="12711042" y="1214400"/>
            <a:ext cx="3370741" cy="10287001"/>
          </a:xfrm>
          <a:prstGeom prst="rect">
            <a:avLst/>
          </a:prstGeom>
          <a:noFill/>
          <a:ln>
            <a:noFill/>
          </a:ln>
        </p:spPr>
      </p:pic>
      <p:pic>
        <p:nvPicPr>
          <p:cNvPr id="133" name="Google Shape;133;p10"/>
          <p:cNvPicPr preferRelativeResize="0"/>
          <p:nvPr/>
        </p:nvPicPr>
        <p:blipFill>
          <a:blip r:embed="rId4">
            <a:alphaModFix/>
          </a:blip>
          <a:stretch>
            <a:fillRect/>
          </a:stretch>
        </p:blipFill>
        <p:spPr>
          <a:xfrm>
            <a:off x="9627750" y="4377538"/>
            <a:ext cx="8732476" cy="6612477"/>
          </a:xfrm>
          <a:prstGeom prst="rect">
            <a:avLst/>
          </a:prstGeom>
          <a:noFill/>
          <a:ln>
            <a:noFill/>
          </a:ln>
        </p:spPr>
      </p:pic>
      <p:grpSp>
        <p:nvGrpSpPr>
          <p:cNvPr id="134" name="Google Shape;134;p10"/>
          <p:cNvGrpSpPr/>
          <p:nvPr/>
        </p:nvGrpSpPr>
        <p:grpSpPr>
          <a:xfrm>
            <a:off x="5701700" y="6760455"/>
            <a:ext cx="4386761" cy="2463423"/>
            <a:chOff x="0" y="-38100"/>
            <a:chExt cx="1293000" cy="726095"/>
          </a:xfrm>
        </p:grpSpPr>
        <p:sp>
          <p:nvSpPr>
            <p:cNvPr id="135" name="Google Shape;135;p10"/>
            <p:cNvSpPr/>
            <p:nvPr/>
          </p:nvSpPr>
          <p:spPr>
            <a:xfrm>
              <a:off x="0" y="0"/>
              <a:ext cx="1292892" cy="687995"/>
            </a:xfrm>
            <a:custGeom>
              <a:avLst/>
              <a:gdLst/>
              <a:ahLst/>
              <a:cxnLst/>
              <a:rect l="l" t="t" r="r" b="b"/>
              <a:pathLst>
                <a:path w="1292892" h="687995" extrusionOk="0">
                  <a:moveTo>
                    <a:pt x="38829" y="0"/>
                  </a:moveTo>
                  <a:lnTo>
                    <a:pt x="1254063" y="0"/>
                  </a:lnTo>
                  <a:cubicBezTo>
                    <a:pt x="1264361" y="0"/>
                    <a:pt x="1274238" y="4091"/>
                    <a:pt x="1281519" y="11373"/>
                  </a:cubicBezTo>
                  <a:cubicBezTo>
                    <a:pt x="1288801" y="18655"/>
                    <a:pt x="1292892" y="28531"/>
                    <a:pt x="1292892" y="38829"/>
                  </a:cubicBezTo>
                  <a:lnTo>
                    <a:pt x="1292892" y="649166"/>
                  </a:lnTo>
                  <a:cubicBezTo>
                    <a:pt x="1292892" y="659464"/>
                    <a:pt x="1288801" y="669340"/>
                    <a:pt x="1281519" y="676622"/>
                  </a:cubicBezTo>
                  <a:cubicBezTo>
                    <a:pt x="1274238" y="683904"/>
                    <a:pt x="1264361" y="687995"/>
                    <a:pt x="1254063" y="687995"/>
                  </a:cubicBezTo>
                  <a:lnTo>
                    <a:pt x="38829" y="687995"/>
                  </a:lnTo>
                  <a:cubicBezTo>
                    <a:pt x="28531" y="687995"/>
                    <a:pt x="18655" y="683904"/>
                    <a:pt x="11373" y="676622"/>
                  </a:cubicBezTo>
                  <a:cubicBezTo>
                    <a:pt x="4091" y="669340"/>
                    <a:pt x="0" y="659464"/>
                    <a:pt x="0" y="649166"/>
                  </a:cubicBezTo>
                  <a:lnTo>
                    <a:pt x="0" y="38829"/>
                  </a:lnTo>
                  <a:cubicBezTo>
                    <a:pt x="0" y="28531"/>
                    <a:pt x="4091" y="18655"/>
                    <a:pt x="11373" y="11373"/>
                  </a:cubicBezTo>
                  <a:cubicBezTo>
                    <a:pt x="18655" y="4091"/>
                    <a:pt x="28531" y="0"/>
                    <a:pt x="388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0"/>
            <p:cNvSpPr txBox="1"/>
            <p:nvPr/>
          </p:nvSpPr>
          <p:spPr>
            <a:xfrm>
              <a:off x="0" y="-38100"/>
              <a:ext cx="1293000" cy="726000"/>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37" name="Google Shape;137;p10"/>
          <p:cNvSpPr txBox="1">
            <a:spLocks noGrp="1"/>
          </p:cNvSpPr>
          <p:nvPr>
            <p:ph type="subTitle" idx="1"/>
          </p:nvPr>
        </p:nvSpPr>
        <p:spPr>
          <a:xfrm>
            <a:off x="1419375" y="1214400"/>
            <a:ext cx="3605400" cy="544200"/>
          </a:xfrm>
          <a:prstGeom prst="rect">
            <a:avLst/>
          </a:prstGeom>
        </p:spPr>
        <p:txBody>
          <a:bodyPr spcFirstLastPara="1" wrap="square" lIns="0" tIns="0" rIns="0" bIns="0" anchor="t" anchorCtr="0">
            <a:noAutofit/>
          </a:bodyPr>
          <a:lstStyle>
            <a:lvl1pPr lvl="0" algn="ctr" rtl="0">
              <a:spcBef>
                <a:spcPts val="640"/>
              </a:spcBef>
              <a:spcAft>
                <a:spcPts val="0"/>
              </a:spcAft>
              <a:buClr>
                <a:srgbClr val="013B32"/>
              </a:buClr>
              <a:buSzPts val="3600"/>
              <a:buNone/>
              <a:defRPr sz="3600" b="1">
                <a:solidFill>
                  <a:srgbClr val="013B32"/>
                </a:solidFill>
              </a:defRPr>
            </a:lvl1pPr>
            <a:lvl2pPr lvl="1" algn="ctr" rtl="0">
              <a:spcBef>
                <a:spcPts val="560"/>
              </a:spcBef>
              <a:spcAft>
                <a:spcPts val="0"/>
              </a:spcAft>
              <a:buSzPts val="2100"/>
              <a:buNone/>
              <a:defRPr/>
            </a:lvl2pPr>
            <a:lvl3pPr lvl="2" algn="ctr" rtl="0">
              <a:spcBef>
                <a:spcPts val="480"/>
              </a:spcBef>
              <a:spcAft>
                <a:spcPts val="0"/>
              </a:spcAft>
              <a:buSzPts val="2100"/>
              <a:buNone/>
              <a:defRPr/>
            </a:lvl3pPr>
            <a:lvl4pPr lvl="3" algn="ctr" rtl="0">
              <a:spcBef>
                <a:spcPts val="400"/>
              </a:spcBef>
              <a:spcAft>
                <a:spcPts val="0"/>
              </a:spcAft>
              <a:buSzPts val="2100"/>
              <a:buNone/>
              <a:defRPr/>
            </a:lvl4pPr>
            <a:lvl5pPr lvl="4" algn="ctr" rtl="0">
              <a:spcBef>
                <a:spcPts val="400"/>
              </a:spcBef>
              <a:spcAft>
                <a:spcPts val="0"/>
              </a:spcAft>
              <a:buSzPts val="2100"/>
              <a:buNone/>
              <a:defRPr/>
            </a:lvl5pPr>
            <a:lvl6pPr lvl="5" algn="ctr" rtl="0">
              <a:spcBef>
                <a:spcPts val="400"/>
              </a:spcBef>
              <a:spcAft>
                <a:spcPts val="0"/>
              </a:spcAft>
              <a:buSzPts val="2100"/>
              <a:buNone/>
              <a:defRPr/>
            </a:lvl6pPr>
            <a:lvl7pPr lvl="6" algn="ctr" rtl="0">
              <a:spcBef>
                <a:spcPts val="400"/>
              </a:spcBef>
              <a:spcAft>
                <a:spcPts val="0"/>
              </a:spcAft>
              <a:buSzPts val="2100"/>
              <a:buNone/>
              <a:defRPr/>
            </a:lvl7pPr>
            <a:lvl8pPr lvl="7" algn="ctr" rtl="0">
              <a:spcBef>
                <a:spcPts val="400"/>
              </a:spcBef>
              <a:spcAft>
                <a:spcPts val="0"/>
              </a:spcAft>
              <a:buSzPts val="2100"/>
              <a:buNone/>
              <a:defRPr/>
            </a:lvl8pPr>
            <a:lvl9pPr lvl="8" algn="ctr" rtl="0">
              <a:spcBef>
                <a:spcPts val="400"/>
              </a:spcBef>
              <a:spcAft>
                <a:spcPts val="0"/>
              </a:spcAft>
              <a:buSzPts val="2100"/>
              <a:buNone/>
              <a:defRPr/>
            </a:lvl9pPr>
          </a:lstStyle>
          <a:p>
            <a:endParaRPr/>
          </a:p>
        </p:txBody>
      </p:sp>
      <p:sp>
        <p:nvSpPr>
          <p:cNvPr id="138" name="Google Shape;138;p10"/>
          <p:cNvSpPr txBox="1">
            <a:spLocks noGrp="1"/>
          </p:cNvSpPr>
          <p:nvPr>
            <p:ph type="body" idx="2"/>
          </p:nvPr>
        </p:nvSpPr>
        <p:spPr>
          <a:xfrm>
            <a:off x="1351425" y="2032150"/>
            <a:ext cx="3741300" cy="8253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39" name="Google Shape;139;p10"/>
          <p:cNvSpPr txBox="1">
            <a:spLocks noGrp="1"/>
          </p:cNvSpPr>
          <p:nvPr>
            <p:ph type="subTitle" idx="3"/>
          </p:nvPr>
        </p:nvSpPr>
        <p:spPr>
          <a:xfrm>
            <a:off x="6092375" y="1149138"/>
            <a:ext cx="3605400" cy="544200"/>
          </a:xfrm>
          <a:prstGeom prst="rect">
            <a:avLst/>
          </a:prstGeom>
        </p:spPr>
        <p:txBody>
          <a:bodyPr spcFirstLastPara="1" wrap="square" lIns="0" tIns="0" rIns="0" bIns="0" anchor="t" anchorCtr="0">
            <a:noAutofit/>
          </a:bodyPr>
          <a:lstStyle>
            <a:lvl1pPr lvl="0" algn="ctr" rtl="0">
              <a:spcBef>
                <a:spcPts val="640"/>
              </a:spcBef>
              <a:spcAft>
                <a:spcPts val="0"/>
              </a:spcAft>
              <a:buClr>
                <a:srgbClr val="013B32"/>
              </a:buClr>
              <a:buSzPts val="3600"/>
              <a:buNone/>
              <a:defRPr sz="3600" b="1">
                <a:solidFill>
                  <a:srgbClr val="013B32"/>
                </a:solidFill>
              </a:defRPr>
            </a:lvl1pPr>
            <a:lvl2pPr lvl="1" algn="ctr" rtl="0">
              <a:spcBef>
                <a:spcPts val="560"/>
              </a:spcBef>
              <a:spcAft>
                <a:spcPts val="0"/>
              </a:spcAft>
              <a:buSzPts val="2100"/>
              <a:buNone/>
              <a:defRPr/>
            </a:lvl2pPr>
            <a:lvl3pPr lvl="2" algn="ctr" rtl="0">
              <a:spcBef>
                <a:spcPts val="480"/>
              </a:spcBef>
              <a:spcAft>
                <a:spcPts val="0"/>
              </a:spcAft>
              <a:buSzPts val="2100"/>
              <a:buNone/>
              <a:defRPr/>
            </a:lvl3pPr>
            <a:lvl4pPr lvl="3" algn="ctr" rtl="0">
              <a:spcBef>
                <a:spcPts val="400"/>
              </a:spcBef>
              <a:spcAft>
                <a:spcPts val="0"/>
              </a:spcAft>
              <a:buSzPts val="2100"/>
              <a:buNone/>
              <a:defRPr/>
            </a:lvl4pPr>
            <a:lvl5pPr lvl="4" algn="ctr" rtl="0">
              <a:spcBef>
                <a:spcPts val="400"/>
              </a:spcBef>
              <a:spcAft>
                <a:spcPts val="0"/>
              </a:spcAft>
              <a:buSzPts val="2100"/>
              <a:buNone/>
              <a:defRPr/>
            </a:lvl5pPr>
            <a:lvl6pPr lvl="5" algn="ctr" rtl="0">
              <a:spcBef>
                <a:spcPts val="400"/>
              </a:spcBef>
              <a:spcAft>
                <a:spcPts val="0"/>
              </a:spcAft>
              <a:buSzPts val="2100"/>
              <a:buNone/>
              <a:defRPr/>
            </a:lvl6pPr>
            <a:lvl7pPr lvl="6" algn="ctr" rtl="0">
              <a:spcBef>
                <a:spcPts val="400"/>
              </a:spcBef>
              <a:spcAft>
                <a:spcPts val="0"/>
              </a:spcAft>
              <a:buSzPts val="2100"/>
              <a:buNone/>
              <a:defRPr/>
            </a:lvl7pPr>
            <a:lvl8pPr lvl="7" algn="ctr" rtl="0">
              <a:spcBef>
                <a:spcPts val="400"/>
              </a:spcBef>
              <a:spcAft>
                <a:spcPts val="0"/>
              </a:spcAft>
              <a:buSzPts val="2100"/>
              <a:buNone/>
              <a:defRPr/>
            </a:lvl8pPr>
            <a:lvl9pPr lvl="8" algn="ctr" rtl="0">
              <a:spcBef>
                <a:spcPts val="400"/>
              </a:spcBef>
              <a:spcAft>
                <a:spcPts val="0"/>
              </a:spcAft>
              <a:buSzPts val="2100"/>
              <a:buNone/>
              <a:defRPr/>
            </a:lvl9pPr>
          </a:lstStyle>
          <a:p>
            <a:endParaRPr/>
          </a:p>
        </p:txBody>
      </p:sp>
      <p:sp>
        <p:nvSpPr>
          <p:cNvPr id="140" name="Google Shape;140;p10"/>
          <p:cNvSpPr txBox="1">
            <a:spLocks noGrp="1"/>
          </p:cNvSpPr>
          <p:nvPr>
            <p:ph type="body" idx="4"/>
          </p:nvPr>
        </p:nvSpPr>
        <p:spPr>
          <a:xfrm>
            <a:off x="6024425" y="1966888"/>
            <a:ext cx="3741300" cy="8253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41" name="Google Shape;141;p10"/>
          <p:cNvSpPr txBox="1">
            <a:spLocks noGrp="1"/>
          </p:cNvSpPr>
          <p:nvPr>
            <p:ph type="subTitle" idx="5"/>
          </p:nvPr>
        </p:nvSpPr>
        <p:spPr>
          <a:xfrm>
            <a:off x="1419375" y="4321975"/>
            <a:ext cx="3605400" cy="544200"/>
          </a:xfrm>
          <a:prstGeom prst="rect">
            <a:avLst/>
          </a:prstGeom>
        </p:spPr>
        <p:txBody>
          <a:bodyPr spcFirstLastPara="1" wrap="square" lIns="0" tIns="0" rIns="0" bIns="0" anchor="t" anchorCtr="0">
            <a:noAutofit/>
          </a:bodyPr>
          <a:lstStyle>
            <a:lvl1pPr lvl="0" algn="ctr" rtl="0">
              <a:spcBef>
                <a:spcPts val="640"/>
              </a:spcBef>
              <a:spcAft>
                <a:spcPts val="0"/>
              </a:spcAft>
              <a:buClr>
                <a:srgbClr val="013B32"/>
              </a:buClr>
              <a:buSzPts val="3600"/>
              <a:buNone/>
              <a:defRPr sz="3600" b="1">
                <a:solidFill>
                  <a:srgbClr val="013B32"/>
                </a:solidFill>
              </a:defRPr>
            </a:lvl1pPr>
            <a:lvl2pPr lvl="1" algn="ctr" rtl="0">
              <a:spcBef>
                <a:spcPts val="560"/>
              </a:spcBef>
              <a:spcAft>
                <a:spcPts val="0"/>
              </a:spcAft>
              <a:buSzPts val="2100"/>
              <a:buNone/>
              <a:defRPr/>
            </a:lvl2pPr>
            <a:lvl3pPr lvl="2" algn="ctr" rtl="0">
              <a:spcBef>
                <a:spcPts val="480"/>
              </a:spcBef>
              <a:spcAft>
                <a:spcPts val="0"/>
              </a:spcAft>
              <a:buSzPts val="2100"/>
              <a:buNone/>
              <a:defRPr/>
            </a:lvl3pPr>
            <a:lvl4pPr lvl="3" algn="ctr" rtl="0">
              <a:spcBef>
                <a:spcPts val="400"/>
              </a:spcBef>
              <a:spcAft>
                <a:spcPts val="0"/>
              </a:spcAft>
              <a:buSzPts val="2100"/>
              <a:buNone/>
              <a:defRPr/>
            </a:lvl4pPr>
            <a:lvl5pPr lvl="4" algn="ctr" rtl="0">
              <a:spcBef>
                <a:spcPts val="400"/>
              </a:spcBef>
              <a:spcAft>
                <a:spcPts val="0"/>
              </a:spcAft>
              <a:buSzPts val="2100"/>
              <a:buNone/>
              <a:defRPr/>
            </a:lvl5pPr>
            <a:lvl6pPr lvl="5" algn="ctr" rtl="0">
              <a:spcBef>
                <a:spcPts val="400"/>
              </a:spcBef>
              <a:spcAft>
                <a:spcPts val="0"/>
              </a:spcAft>
              <a:buSzPts val="2100"/>
              <a:buNone/>
              <a:defRPr/>
            </a:lvl6pPr>
            <a:lvl7pPr lvl="6" algn="ctr" rtl="0">
              <a:spcBef>
                <a:spcPts val="400"/>
              </a:spcBef>
              <a:spcAft>
                <a:spcPts val="0"/>
              </a:spcAft>
              <a:buSzPts val="2100"/>
              <a:buNone/>
              <a:defRPr/>
            </a:lvl7pPr>
            <a:lvl8pPr lvl="7" algn="ctr" rtl="0">
              <a:spcBef>
                <a:spcPts val="400"/>
              </a:spcBef>
              <a:spcAft>
                <a:spcPts val="0"/>
              </a:spcAft>
              <a:buSzPts val="2100"/>
              <a:buNone/>
              <a:defRPr/>
            </a:lvl8pPr>
            <a:lvl9pPr lvl="8" algn="ctr" rtl="0">
              <a:spcBef>
                <a:spcPts val="400"/>
              </a:spcBef>
              <a:spcAft>
                <a:spcPts val="0"/>
              </a:spcAft>
              <a:buSzPts val="2100"/>
              <a:buNone/>
              <a:defRPr/>
            </a:lvl9pPr>
          </a:lstStyle>
          <a:p>
            <a:endParaRPr/>
          </a:p>
        </p:txBody>
      </p:sp>
      <p:sp>
        <p:nvSpPr>
          <p:cNvPr id="142" name="Google Shape;142;p10"/>
          <p:cNvSpPr txBox="1">
            <a:spLocks noGrp="1"/>
          </p:cNvSpPr>
          <p:nvPr>
            <p:ph type="body" idx="6"/>
          </p:nvPr>
        </p:nvSpPr>
        <p:spPr>
          <a:xfrm>
            <a:off x="1351425" y="5139725"/>
            <a:ext cx="3741300" cy="8253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43" name="Google Shape;143;p10"/>
          <p:cNvSpPr txBox="1">
            <a:spLocks noGrp="1"/>
          </p:cNvSpPr>
          <p:nvPr>
            <p:ph type="subTitle" idx="7"/>
          </p:nvPr>
        </p:nvSpPr>
        <p:spPr>
          <a:xfrm>
            <a:off x="6092375" y="4326450"/>
            <a:ext cx="3605400" cy="544200"/>
          </a:xfrm>
          <a:prstGeom prst="rect">
            <a:avLst/>
          </a:prstGeom>
        </p:spPr>
        <p:txBody>
          <a:bodyPr spcFirstLastPara="1" wrap="square" lIns="0" tIns="0" rIns="0" bIns="0" anchor="t" anchorCtr="0">
            <a:noAutofit/>
          </a:bodyPr>
          <a:lstStyle>
            <a:lvl1pPr lvl="0" algn="ctr" rtl="0">
              <a:spcBef>
                <a:spcPts val="640"/>
              </a:spcBef>
              <a:spcAft>
                <a:spcPts val="0"/>
              </a:spcAft>
              <a:buClr>
                <a:srgbClr val="013B32"/>
              </a:buClr>
              <a:buSzPts val="3600"/>
              <a:buNone/>
              <a:defRPr sz="3600" b="1">
                <a:solidFill>
                  <a:srgbClr val="013B32"/>
                </a:solidFill>
              </a:defRPr>
            </a:lvl1pPr>
            <a:lvl2pPr lvl="1" algn="ctr" rtl="0">
              <a:spcBef>
                <a:spcPts val="560"/>
              </a:spcBef>
              <a:spcAft>
                <a:spcPts val="0"/>
              </a:spcAft>
              <a:buSzPts val="2100"/>
              <a:buNone/>
              <a:defRPr/>
            </a:lvl2pPr>
            <a:lvl3pPr lvl="2" algn="ctr" rtl="0">
              <a:spcBef>
                <a:spcPts val="480"/>
              </a:spcBef>
              <a:spcAft>
                <a:spcPts val="0"/>
              </a:spcAft>
              <a:buSzPts val="2100"/>
              <a:buNone/>
              <a:defRPr/>
            </a:lvl3pPr>
            <a:lvl4pPr lvl="3" algn="ctr" rtl="0">
              <a:spcBef>
                <a:spcPts val="400"/>
              </a:spcBef>
              <a:spcAft>
                <a:spcPts val="0"/>
              </a:spcAft>
              <a:buSzPts val="2100"/>
              <a:buNone/>
              <a:defRPr/>
            </a:lvl4pPr>
            <a:lvl5pPr lvl="4" algn="ctr" rtl="0">
              <a:spcBef>
                <a:spcPts val="400"/>
              </a:spcBef>
              <a:spcAft>
                <a:spcPts val="0"/>
              </a:spcAft>
              <a:buSzPts val="2100"/>
              <a:buNone/>
              <a:defRPr/>
            </a:lvl5pPr>
            <a:lvl6pPr lvl="5" algn="ctr" rtl="0">
              <a:spcBef>
                <a:spcPts val="400"/>
              </a:spcBef>
              <a:spcAft>
                <a:spcPts val="0"/>
              </a:spcAft>
              <a:buSzPts val="2100"/>
              <a:buNone/>
              <a:defRPr/>
            </a:lvl6pPr>
            <a:lvl7pPr lvl="6" algn="ctr" rtl="0">
              <a:spcBef>
                <a:spcPts val="400"/>
              </a:spcBef>
              <a:spcAft>
                <a:spcPts val="0"/>
              </a:spcAft>
              <a:buSzPts val="2100"/>
              <a:buNone/>
              <a:defRPr/>
            </a:lvl7pPr>
            <a:lvl8pPr lvl="7" algn="ctr" rtl="0">
              <a:spcBef>
                <a:spcPts val="400"/>
              </a:spcBef>
              <a:spcAft>
                <a:spcPts val="0"/>
              </a:spcAft>
              <a:buSzPts val="2100"/>
              <a:buNone/>
              <a:defRPr/>
            </a:lvl8pPr>
            <a:lvl9pPr lvl="8" algn="ctr" rtl="0">
              <a:spcBef>
                <a:spcPts val="400"/>
              </a:spcBef>
              <a:spcAft>
                <a:spcPts val="0"/>
              </a:spcAft>
              <a:buSzPts val="2100"/>
              <a:buNone/>
              <a:defRPr/>
            </a:lvl9pPr>
          </a:lstStyle>
          <a:p>
            <a:endParaRPr/>
          </a:p>
        </p:txBody>
      </p:sp>
      <p:sp>
        <p:nvSpPr>
          <p:cNvPr id="144" name="Google Shape;144;p10"/>
          <p:cNvSpPr txBox="1">
            <a:spLocks noGrp="1"/>
          </p:cNvSpPr>
          <p:nvPr>
            <p:ph type="body" idx="8"/>
          </p:nvPr>
        </p:nvSpPr>
        <p:spPr>
          <a:xfrm>
            <a:off x="6024425" y="5144200"/>
            <a:ext cx="3741300" cy="8253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45" name="Google Shape;145;p10"/>
          <p:cNvSpPr txBox="1">
            <a:spLocks noGrp="1"/>
          </p:cNvSpPr>
          <p:nvPr>
            <p:ph type="subTitle" idx="9"/>
          </p:nvPr>
        </p:nvSpPr>
        <p:spPr>
          <a:xfrm>
            <a:off x="1419375" y="7181575"/>
            <a:ext cx="3605400" cy="544200"/>
          </a:xfrm>
          <a:prstGeom prst="rect">
            <a:avLst/>
          </a:prstGeom>
        </p:spPr>
        <p:txBody>
          <a:bodyPr spcFirstLastPara="1" wrap="square" lIns="0" tIns="0" rIns="0" bIns="0" anchor="t" anchorCtr="0">
            <a:noAutofit/>
          </a:bodyPr>
          <a:lstStyle>
            <a:lvl1pPr lvl="0" algn="ctr" rtl="0">
              <a:spcBef>
                <a:spcPts val="640"/>
              </a:spcBef>
              <a:spcAft>
                <a:spcPts val="0"/>
              </a:spcAft>
              <a:buClr>
                <a:srgbClr val="013B32"/>
              </a:buClr>
              <a:buSzPts val="3600"/>
              <a:buNone/>
              <a:defRPr sz="3600" b="1">
                <a:solidFill>
                  <a:srgbClr val="013B32"/>
                </a:solidFill>
              </a:defRPr>
            </a:lvl1pPr>
            <a:lvl2pPr lvl="1" algn="ctr" rtl="0">
              <a:spcBef>
                <a:spcPts val="560"/>
              </a:spcBef>
              <a:spcAft>
                <a:spcPts val="0"/>
              </a:spcAft>
              <a:buSzPts val="2100"/>
              <a:buNone/>
              <a:defRPr/>
            </a:lvl2pPr>
            <a:lvl3pPr lvl="2" algn="ctr" rtl="0">
              <a:spcBef>
                <a:spcPts val="480"/>
              </a:spcBef>
              <a:spcAft>
                <a:spcPts val="0"/>
              </a:spcAft>
              <a:buSzPts val="2100"/>
              <a:buNone/>
              <a:defRPr/>
            </a:lvl3pPr>
            <a:lvl4pPr lvl="3" algn="ctr" rtl="0">
              <a:spcBef>
                <a:spcPts val="400"/>
              </a:spcBef>
              <a:spcAft>
                <a:spcPts val="0"/>
              </a:spcAft>
              <a:buSzPts val="2100"/>
              <a:buNone/>
              <a:defRPr/>
            </a:lvl4pPr>
            <a:lvl5pPr lvl="4" algn="ctr" rtl="0">
              <a:spcBef>
                <a:spcPts val="400"/>
              </a:spcBef>
              <a:spcAft>
                <a:spcPts val="0"/>
              </a:spcAft>
              <a:buSzPts val="2100"/>
              <a:buNone/>
              <a:defRPr/>
            </a:lvl5pPr>
            <a:lvl6pPr lvl="5" algn="ctr" rtl="0">
              <a:spcBef>
                <a:spcPts val="400"/>
              </a:spcBef>
              <a:spcAft>
                <a:spcPts val="0"/>
              </a:spcAft>
              <a:buSzPts val="2100"/>
              <a:buNone/>
              <a:defRPr/>
            </a:lvl6pPr>
            <a:lvl7pPr lvl="6" algn="ctr" rtl="0">
              <a:spcBef>
                <a:spcPts val="400"/>
              </a:spcBef>
              <a:spcAft>
                <a:spcPts val="0"/>
              </a:spcAft>
              <a:buSzPts val="2100"/>
              <a:buNone/>
              <a:defRPr/>
            </a:lvl7pPr>
            <a:lvl8pPr lvl="7" algn="ctr" rtl="0">
              <a:spcBef>
                <a:spcPts val="400"/>
              </a:spcBef>
              <a:spcAft>
                <a:spcPts val="0"/>
              </a:spcAft>
              <a:buSzPts val="2100"/>
              <a:buNone/>
              <a:defRPr/>
            </a:lvl8pPr>
            <a:lvl9pPr lvl="8" algn="ctr" rtl="0">
              <a:spcBef>
                <a:spcPts val="400"/>
              </a:spcBef>
              <a:spcAft>
                <a:spcPts val="0"/>
              </a:spcAft>
              <a:buSzPts val="2100"/>
              <a:buNone/>
              <a:defRPr/>
            </a:lvl9pPr>
          </a:lstStyle>
          <a:p>
            <a:endParaRPr/>
          </a:p>
        </p:txBody>
      </p:sp>
      <p:sp>
        <p:nvSpPr>
          <p:cNvPr id="146" name="Google Shape;146;p10"/>
          <p:cNvSpPr txBox="1">
            <a:spLocks noGrp="1"/>
          </p:cNvSpPr>
          <p:nvPr>
            <p:ph type="body" idx="13"/>
          </p:nvPr>
        </p:nvSpPr>
        <p:spPr>
          <a:xfrm>
            <a:off x="1351425" y="7999325"/>
            <a:ext cx="3741300" cy="8253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47" name="Google Shape;147;p10"/>
          <p:cNvSpPr txBox="1">
            <a:spLocks noGrp="1"/>
          </p:cNvSpPr>
          <p:nvPr>
            <p:ph type="subTitle" idx="14"/>
          </p:nvPr>
        </p:nvSpPr>
        <p:spPr>
          <a:xfrm>
            <a:off x="6092375" y="7186050"/>
            <a:ext cx="3605400" cy="544200"/>
          </a:xfrm>
          <a:prstGeom prst="rect">
            <a:avLst/>
          </a:prstGeom>
        </p:spPr>
        <p:txBody>
          <a:bodyPr spcFirstLastPara="1" wrap="square" lIns="0" tIns="0" rIns="0" bIns="0" anchor="t" anchorCtr="0">
            <a:noAutofit/>
          </a:bodyPr>
          <a:lstStyle>
            <a:lvl1pPr lvl="0" algn="ctr" rtl="0">
              <a:spcBef>
                <a:spcPts val="640"/>
              </a:spcBef>
              <a:spcAft>
                <a:spcPts val="0"/>
              </a:spcAft>
              <a:buClr>
                <a:srgbClr val="013B32"/>
              </a:buClr>
              <a:buSzPts val="3600"/>
              <a:buNone/>
              <a:defRPr sz="3600" b="1">
                <a:solidFill>
                  <a:srgbClr val="013B32"/>
                </a:solidFill>
              </a:defRPr>
            </a:lvl1pPr>
            <a:lvl2pPr lvl="1" algn="ctr" rtl="0">
              <a:spcBef>
                <a:spcPts val="560"/>
              </a:spcBef>
              <a:spcAft>
                <a:spcPts val="0"/>
              </a:spcAft>
              <a:buSzPts val="2100"/>
              <a:buNone/>
              <a:defRPr/>
            </a:lvl2pPr>
            <a:lvl3pPr lvl="2" algn="ctr" rtl="0">
              <a:spcBef>
                <a:spcPts val="480"/>
              </a:spcBef>
              <a:spcAft>
                <a:spcPts val="0"/>
              </a:spcAft>
              <a:buSzPts val="2100"/>
              <a:buNone/>
              <a:defRPr/>
            </a:lvl3pPr>
            <a:lvl4pPr lvl="3" algn="ctr" rtl="0">
              <a:spcBef>
                <a:spcPts val="400"/>
              </a:spcBef>
              <a:spcAft>
                <a:spcPts val="0"/>
              </a:spcAft>
              <a:buSzPts val="2100"/>
              <a:buNone/>
              <a:defRPr/>
            </a:lvl4pPr>
            <a:lvl5pPr lvl="4" algn="ctr" rtl="0">
              <a:spcBef>
                <a:spcPts val="400"/>
              </a:spcBef>
              <a:spcAft>
                <a:spcPts val="0"/>
              </a:spcAft>
              <a:buSzPts val="2100"/>
              <a:buNone/>
              <a:defRPr/>
            </a:lvl5pPr>
            <a:lvl6pPr lvl="5" algn="ctr" rtl="0">
              <a:spcBef>
                <a:spcPts val="400"/>
              </a:spcBef>
              <a:spcAft>
                <a:spcPts val="0"/>
              </a:spcAft>
              <a:buSzPts val="2100"/>
              <a:buNone/>
              <a:defRPr/>
            </a:lvl6pPr>
            <a:lvl7pPr lvl="6" algn="ctr" rtl="0">
              <a:spcBef>
                <a:spcPts val="400"/>
              </a:spcBef>
              <a:spcAft>
                <a:spcPts val="0"/>
              </a:spcAft>
              <a:buSzPts val="2100"/>
              <a:buNone/>
              <a:defRPr/>
            </a:lvl7pPr>
            <a:lvl8pPr lvl="7" algn="ctr" rtl="0">
              <a:spcBef>
                <a:spcPts val="400"/>
              </a:spcBef>
              <a:spcAft>
                <a:spcPts val="0"/>
              </a:spcAft>
              <a:buSzPts val="2100"/>
              <a:buNone/>
              <a:defRPr/>
            </a:lvl8pPr>
            <a:lvl9pPr lvl="8" algn="ctr" rtl="0">
              <a:spcBef>
                <a:spcPts val="400"/>
              </a:spcBef>
              <a:spcAft>
                <a:spcPts val="0"/>
              </a:spcAft>
              <a:buSzPts val="2100"/>
              <a:buNone/>
              <a:defRPr/>
            </a:lvl9pPr>
          </a:lstStyle>
          <a:p>
            <a:endParaRPr/>
          </a:p>
        </p:txBody>
      </p:sp>
      <p:sp>
        <p:nvSpPr>
          <p:cNvPr id="148" name="Google Shape;148;p10"/>
          <p:cNvSpPr txBox="1">
            <a:spLocks noGrp="1"/>
          </p:cNvSpPr>
          <p:nvPr>
            <p:ph type="body" idx="15"/>
          </p:nvPr>
        </p:nvSpPr>
        <p:spPr>
          <a:xfrm>
            <a:off x="6024425" y="8003800"/>
            <a:ext cx="3741300" cy="825300"/>
          </a:xfrm>
          <a:prstGeom prst="rect">
            <a:avLst/>
          </a:prstGeom>
        </p:spPr>
        <p:txBody>
          <a:bodyPr spcFirstLastPara="1" wrap="square" lIns="0" tIns="0" rIns="0" bIns="0" anchor="t" anchorCtr="0">
            <a:noAutofit/>
          </a:bodyPr>
          <a:lstStyle>
            <a:lvl1pPr marL="457200" lvl="0" indent="-361950" algn="ctr" rtl="0">
              <a:spcBef>
                <a:spcPts val="640"/>
              </a:spcBef>
              <a:spcAft>
                <a:spcPts val="0"/>
              </a:spcAft>
              <a:buSzPts val="2100"/>
              <a:buChar char="•"/>
              <a:defRPr/>
            </a:lvl1pPr>
            <a:lvl2pPr marL="914400" lvl="1" indent="-361950" algn="ctr" rtl="0">
              <a:spcBef>
                <a:spcPts val="560"/>
              </a:spcBef>
              <a:spcAft>
                <a:spcPts val="0"/>
              </a:spcAft>
              <a:buSzPts val="2100"/>
              <a:buChar char="–"/>
              <a:defRPr/>
            </a:lvl2pPr>
            <a:lvl3pPr marL="1371600" lvl="2" indent="-361950" algn="ctr" rtl="0">
              <a:spcBef>
                <a:spcPts val="480"/>
              </a:spcBef>
              <a:spcAft>
                <a:spcPts val="0"/>
              </a:spcAft>
              <a:buSzPts val="2100"/>
              <a:buChar char="•"/>
              <a:defRPr/>
            </a:lvl3pPr>
            <a:lvl4pPr marL="1828800" lvl="3" indent="-361950" algn="ctr" rtl="0">
              <a:spcBef>
                <a:spcPts val="400"/>
              </a:spcBef>
              <a:spcAft>
                <a:spcPts val="0"/>
              </a:spcAft>
              <a:buSzPts val="2100"/>
              <a:buChar char="–"/>
              <a:defRPr/>
            </a:lvl4pPr>
            <a:lvl5pPr marL="2286000" lvl="4" indent="-361950" algn="ctr" rtl="0">
              <a:spcBef>
                <a:spcPts val="400"/>
              </a:spcBef>
              <a:spcAft>
                <a:spcPts val="0"/>
              </a:spcAft>
              <a:buSzPts val="2100"/>
              <a:buChar char="»"/>
              <a:defRPr/>
            </a:lvl5pPr>
            <a:lvl6pPr marL="2743200" lvl="5" indent="-361950" algn="ctr" rtl="0">
              <a:spcBef>
                <a:spcPts val="400"/>
              </a:spcBef>
              <a:spcAft>
                <a:spcPts val="0"/>
              </a:spcAft>
              <a:buSzPts val="2100"/>
              <a:buChar char="•"/>
              <a:defRPr/>
            </a:lvl6pPr>
            <a:lvl7pPr marL="3200400" lvl="6" indent="-361950" algn="ctr" rtl="0">
              <a:spcBef>
                <a:spcPts val="400"/>
              </a:spcBef>
              <a:spcAft>
                <a:spcPts val="0"/>
              </a:spcAft>
              <a:buSzPts val="2100"/>
              <a:buChar char="•"/>
              <a:defRPr/>
            </a:lvl7pPr>
            <a:lvl8pPr marL="3657600" lvl="7" indent="-361950" algn="ctr" rtl="0">
              <a:spcBef>
                <a:spcPts val="400"/>
              </a:spcBef>
              <a:spcAft>
                <a:spcPts val="0"/>
              </a:spcAft>
              <a:buSzPts val="2100"/>
              <a:buChar char="•"/>
              <a:defRPr/>
            </a:lvl8pPr>
            <a:lvl9pPr marL="4114800" lvl="8" indent="-361950" algn="ctr" rtl="0">
              <a:spcBef>
                <a:spcPts val="400"/>
              </a:spcBef>
              <a:spcAft>
                <a:spcPts val="0"/>
              </a:spcAft>
              <a:buSzPts val="2100"/>
              <a:buChar char="•"/>
              <a:defRPr/>
            </a:lvl9pPr>
          </a:lstStyle>
          <a:p>
            <a:endParaRPr/>
          </a:p>
        </p:txBody>
      </p:sp>
      <p:sp>
        <p:nvSpPr>
          <p:cNvPr id="149" name="Google Shape;149;p10"/>
          <p:cNvSpPr txBox="1">
            <a:spLocks noGrp="1"/>
          </p:cNvSpPr>
          <p:nvPr>
            <p:ph type="title"/>
          </p:nvPr>
        </p:nvSpPr>
        <p:spPr>
          <a:xfrm>
            <a:off x="10765375" y="7518100"/>
            <a:ext cx="6294900" cy="17967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6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F9B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50"/>
            <a:ext cx="12945900" cy="1143000"/>
          </a:xfrm>
          <a:prstGeom prst="rect">
            <a:avLst/>
          </a:prstGeom>
          <a:noFill/>
          <a:ln>
            <a:noFill/>
          </a:ln>
        </p:spPr>
        <p:txBody>
          <a:bodyPr spcFirstLastPara="1" wrap="square" lIns="0" tIns="0" rIns="0" bIns="0" anchor="ctr" anchorCtr="0">
            <a:noAutofit/>
          </a:bodyPr>
          <a:lstStyle>
            <a:lvl1pPr marR="0" lvl="0" algn="ctr" rtl="0">
              <a:spcBef>
                <a:spcPts val="0"/>
              </a:spcBef>
              <a:spcAft>
                <a:spcPts val="0"/>
              </a:spcAft>
              <a:buClr>
                <a:srgbClr val="013B32"/>
              </a:buClr>
              <a:buSzPts val="6400"/>
              <a:buFont typeface="Prompt Black"/>
              <a:buNone/>
              <a:defRPr sz="6400" i="0" u="none" strike="noStrike" cap="none">
                <a:solidFill>
                  <a:srgbClr val="013B32"/>
                </a:solidFill>
                <a:latin typeface="Prompt Black"/>
                <a:ea typeface="Prompt Black"/>
                <a:cs typeface="Prompt Black"/>
                <a:sym typeface="Prompt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0" tIns="0" rIns="0" bIns="0" anchor="t" anchorCtr="0">
            <a:noAutofit/>
          </a:bodyPr>
          <a:lstStyle>
            <a:lvl1pPr marL="457200" marR="0" lvl="0" indent="-361950" algn="l" rtl="0">
              <a:spcBef>
                <a:spcPts val="640"/>
              </a:spcBef>
              <a:spcAft>
                <a:spcPts val="0"/>
              </a:spcAft>
              <a:buClr>
                <a:schemeClr val="dk1"/>
              </a:buClr>
              <a:buSzPts val="2100"/>
              <a:buFont typeface="Prompt"/>
              <a:buChar char="•"/>
              <a:defRPr sz="2100" i="0" u="none" strike="noStrike" cap="none">
                <a:solidFill>
                  <a:schemeClr val="dk1"/>
                </a:solidFill>
                <a:latin typeface="Prompt"/>
                <a:ea typeface="Prompt"/>
                <a:cs typeface="Prompt"/>
                <a:sym typeface="Prompt"/>
              </a:defRPr>
            </a:lvl1pPr>
            <a:lvl2pPr marL="914400" marR="0" lvl="1" indent="-361950" algn="l" rtl="0">
              <a:spcBef>
                <a:spcPts val="560"/>
              </a:spcBef>
              <a:spcAft>
                <a:spcPts val="0"/>
              </a:spcAft>
              <a:buClr>
                <a:schemeClr val="dk1"/>
              </a:buClr>
              <a:buSzPts val="2100"/>
              <a:buFont typeface="Prompt"/>
              <a:buChar char="–"/>
              <a:defRPr sz="2100" i="0" u="none" strike="noStrike" cap="none">
                <a:solidFill>
                  <a:schemeClr val="dk1"/>
                </a:solidFill>
                <a:latin typeface="Prompt"/>
                <a:ea typeface="Prompt"/>
                <a:cs typeface="Prompt"/>
                <a:sym typeface="Prompt"/>
              </a:defRPr>
            </a:lvl2pPr>
            <a:lvl3pPr marL="1371600" marR="0" lvl="2" indent="-361950" algn="l" rtl="0">
              <a:spcBef>
                <a:spcPts val="480"/>
              </a:spcBef>
              <a:spcAft>
                <a:spcPts val="0"/>
              </a:spcAft>
              <a:buClr>
                <a:schemeClr val="dk1"/>
              </a:buClr>
              <a:buSzPts val="2100"/>
              <a:buFont typeface="Prompt"/>
              <a:buChar char="•"/>
              <a:defRPr sz="2100" i="0" u="none" strike="noStrike" cap="none">
                <a:solidFill>
                  <a:schemeClr val="dk1"/>
                </a:solidFill>
                <a:latin typeface="Prompt"/>
                <a:ea typeface="Prompt"/>
                <a:cs typeface="Prompt"/>
                <a:sym typeface="Prompt"/>
              </a:defRPr>
            </a:lvl3pPr>
            <a:lvl4pPr marL="1828800" marR="0" lvl="3" indent="-361950" algn="l" rtl="0">
              <a:spcBef>
                <a:spcPts val="400"/>
              </a:spcBef>
              <a:spcAft>
                <a:spcPts val="0"/>
              </a:spcAft>
              <a:buClr>
                <a:schemeClr val="dk1"/>
              </a:buClr>
              <a:buSzPts val="2100"/>
              <a:buFont typeface="Prompt"/>
              <a:buChar char="–"/>
              <a:defRPr sz="2100" i="0" u="none" strike="noStrike" cap="none">
                <a:solidFill>
                  <a:schemeClr val="dk1"/>
                </a:solidFill>
                <a:latin typeface="Prompt"/>
                <a:ea typeface="Prompt"/>
                <a:cs typeface="Prompt"/>
                <a:sym typeface="Prompt"/>
              </a:defRPr>
            </a:lvl4pPr>
            <a:lvl5pPr marL="2286000" marR="0" lvl="4" indent="-361950" algn="l" rtl="0">
              <a:spcBef>
                <a:spcPts val="400"/>
              </a:spcBef>
              <a:spcAft>
                <a:spcPts val="0"/>
              </a:spcAft>
              <a:buClr>
                <a:schemeClr val="dk1"/>
              </a:buClr>
              <a:buSzPts val="2100"/>
              <a:buFont typeface="Prompt"/>
              <a:buChar char="»"/>
              <a:defRPr sz="2100" i="0" u="none" strike="noStrike" cap="none">
                <a:solidFill>
                  <a:schemeClr val="dk1"/>
                </a:solidFill>
                <a:latin typeface="Prompt"/>
                <a:ea typeface="Prompt"/>
                <a:cs typeface="Prompt"/>
                <a:sym typeface="Prompt"/>
              </a:defRPr>
            </a:lvl5pPr>
            <a:lvl6pPr marL="2743200" marR="0" lvl="5" indent="-361950" algn="l" rtl="0">
              <a:spcBef>
                <a:spcPts val="400"/>
              </a:spcBef>
              <a:spcAft>
                <a:spcPts val="0"/>
              </a:spcAft>
              <a:buClr>
                <a:schemeClr val="dk1"/>
              </a:buClr>
              <a:buSzPts val="2100"/>
              <a:buFont typeface="Prompt"/>
              <a:buChar char="•"/>
              <a:defRPr sz="2100" i="0" u="none" strike="noStrike" cap="none">
                <a:solidFill>
                  <a:schemeClr val="dk1"/>
                </a:solidFill>
                <a:latin typeface="Prompt"/>
                <a:ea typeface="Prompt"/>
                <a:cs typeface="Prompt"/>
                <a:sym typeface="Prompt"/>
              </a:defRPr>
            </a:lvl6pPr>
            <a:lvl7pPr marL="3200400" marR="0" lvl="6" indent="-361950" algn="l" rtl="0">
              <a:spcBef>
                <a:spcPts val="400"/>
              </a:spcBef>
              <a:spcAft>
                <a:spcPts val="0"/>
              </a:spcAft>
              <a:buClr>
                <a:schemeClr val="dk1"/>
              </a:buClr>
              <a:buSzPts val="2100"/>
              <a:buFont typeface="Prompt"/>
              <a:buChar char="•"/>
              <a:defRPr sz="2100" i="0" u="none" strike="noStrike" cap="none">
                <a:solidFill>
                  <a:schemeClr val="dk1"/>
                </a:solidFill>
                <a:latin typeface="Prompt"/>
                <a:ea typeface="Prompt"/>
                <a:cs typeface="Prompt"/>
                <a:sym typeface="Prompt"/>
              </a:defRPr>
            </a:lvl7pPr>
            <a:lvl8pPr marL="3657600" marR="0" lvl="7" indent="-361950" algn="l" rtl="0">
              <a:spcBef>
                <a:spcPts val="400"/>
              </a:spcBef>
              <a:spcAft>
                <a:spcPts val="0"/>
              </a:spcAft>
              <a:buClr>
                <a:schemeClr val="dk1"/>
              </a:buClr>
              <a:buSzPts val="2100"/>
              <a:buFont typeface="Prompt"/>
              <a:buChar char="•"/>
              <a:defRPr sz="2100" i="0" u="none" strike="noStrike" cap="none">
                <a:solidFill>
                  <a:schemeClr val="dk1"/>
                </a:solidFill>
                <a:latin typeface="Prompt"/>
                <a:ea typeface="Prompt"/>
                <a:cs typeface="Prompt"/>
                <a:sym typeface="Prompt"/>
              </a:defRPr>
            </a:lvl8pPr>
            <a:lvl9pPr marL="4114800" marR="0" lvl="8" indent="-361950" algn="l" rtl="0">
              <a:spcBef>
                <a:spcPts val="400"/>
              </a:spcBef>
              <a:spcAft>
                <a:spcPts val="0"/>
              </a:spcAft>
              <a:buClr>
                <a:schemeClr val="dk1"/>
              </a:buClr>
              <a:buSzPts val="2100"/>
              <a:buFont typeface="Prompt"/>
              <a:buChar char="•"/>
              <a:defRPr sz="2100" i="0" u="none" strike="noStrike" cap="none">
                <a:solidFill>
                  <a:schemeClr val="dk1"/>
                </a:solidFill>
                <a:latin typeface="Prompt"/>
                <a:ea typeface="Prompt"/>
                <a:cs typeface="Prompt"/>
                <a:sym typeface="Prompt"/>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AC95B"/>
        </a:solidFill>
        <a:effectLst/>
      </p:bgPr>
    </p:bg>
    <p:spTree>
      <p:nvGrpSpPr>
        <p:cNvPr id="1" name="Shape 199"/>
        <p:cNvGrpSpPr/>
        <p:nvPr/>
      </p:nvGrpSpPr>
      <p:grpSpPr>
        <a:xfrm>
          <a:off x="0" y="0"/>
          <a:ext cx="0" cy="0"/>
          <a:chOff x="0" y="0"/>
          <a:chExt cx="0" cy="0"/>
        </a:xfrm>
      </p:grpSpPr>
      <p:pic>
        <p:nvPicPr>
          <p:cNvPr id="200" name="Google Shape;200;p16"/>
          <p:cNvPicPr preferRelativeResize="0"/>
          <p:nvPr/>
        </p:nvPicPr>
        <p:blipFill>
          <a:blip r:embed="rId3">
            <a:alphaModFix/>
          </a:blip>
          <a:stretch>
            <a:fillRect/>
          </a:stretch>
        </p:blipFill>
        <p:spPr>
          <a:xfrm>
            <a:off x="0" y="44"/>
            <a:ext cx="18288000" cy="10295846"/>
          </a:xfrm>
          <a:prstGeom prst="rect">
            <a:avLst/>
          </a:prstGeom>
          <a:noFill/>
          <a:ln>
            <a:noFill/>
          </a:ln>
        </p:spPr>
      </p:pic>
      <p:pic>
        <p:nvPicPr>
          <p:cNvPr id="201" name="Google Shape;201;p16"/>
          <p:cNvPicPr preferRelativeResize="0"/>
          <p:nvPr/>
        </p:nvPicPr>
        <p:blipFill>
          <a:blip r:embed="rId4">
            <a:alphaModFix/>
          </a:blip>
          <a:stretch>
            <a:fillRect/>
          </a:stretch>
        </p:blipFill>
        <p:spPr>
          <a:xfrm>
            <a:off x="1971476" y="1405363"/>
            <a:ext cx="14655575" cy="7485226"/>
          </a:xfrm>
          <a:prstGeom prst="rect">
            <a:avLst/>
          </a:prstGeom>
          <a:noFill/>
          <a:ln>
            <a:noFill/>
          </a:ln>
        </p:spPr>
      </p:pic>
      <p:sp>
        <p:nvSpPr>
          <p:cNvPr id="202" name="Google Shape;202;p16"/>
          <p:cNvSpPr txBox="1"/>
          <p:nvPr/>
        </p:nvSpPr>
        <p:spPr>
          <a:xfrm>
            <a:off x="3600218" y="5219187"/>
            <a:ext cx="11425800" cy="2462213"/>
          </a:xfrm>
          <a:prstGeom prst="rect">
            <a:avLst/>
          </a:prstGeom>
          <a:noFill/>
          <a:ln>
            <a:noFill/>
          </a:ln>
        </p:spPr>
        <p:txBody>
          <a:bodyPr spcFirstLastPara="1" wrap="square" lIns="0" tIns="0" rIns="0" bIns="0" anchor="t" anchorCtr="0">
            <a:spAutoFit/>
          </a:bodyPr>
          <a:lstStyle/>
          <a:p>
            <a:pPr lvl="0" algn="ctr"/>
            <a:r>
              <a:rPr lang="ru-RU" sz="4000" b="1" dirty="0" smtClean="0">
                <a:solidFill>
                  <a:srgbClr val="E6F9B4"/>
                </a:solidFill>
                <a:latin typeface="Prompt Black"/>
                <a:ea typeface="Prompt Black"/>
                <a:cs typeface="Prompt Black"/>
                <a:sym typeface="Prompt Black"/>
              </a:rPr>
              <a:t>Публичная </a:t>
            </a:r>
            <a:r>
              <a:rPr lang="ru-RU" sz="4000" b="1" dirty="0">
                <a:solidFill>
                  <a:srgbClr val="E6F9B4"/>
                </a:solidFill>
                <a:latin typeface="Prompt Black"/>
                <a:ea typeface="Prompt Black"/>
                <a:cs typeface="Prompt Black"/>
                <a:sym typeface="Prompt Black"/>
              </a:rPr>
              <a:t>презентация результатов педагогической деятельности </a:t>
            </a:r>
            <a:endParaRPr lang="ru-RU" sz="4000" b="1" dirty="0" smtClean="0">
              <a:solidFill>
                <a:srgbClr val="E6F9B4"/>
              </a:solidFill>
              <a:latin typeface="Prompt Black"/>
              <a:ea typeface="Prompt Black"/>
              <a:cs typeface="Prompt Black"/>
              <a:sym typeface="Prompt Black"/>
            </a:endParaRPr>
          </a:p>
          <a:p>
            <a:pPr lvl="0" algn="ctr"/>
            <a:r>
              <a:rPr lang="ru-RU" sz="4000" b="1" dirty="0" err="1" smtClean="0">
                <a:solidFill>
                  <a:srgbClr val="E6F9B4"/>
                </a:solidFill>
                <a:latin typeface="Prompt Black"/>
                <a:ea typeface="Prompt Black"/>
                <a:cs typeface="Prompt Black"/>
                <a:sym typeface="Prompt Black"/>
              </a:rPr>
              <a:t>Валевского</a:t>
            </a:r>
            <a:r>
              <a:rPr lang="ru-RU" sz="4000" b="1" dirty="0" smtClean="0">
                <a:solidFill>
                  <a:srgbClr val="E6F9B4"/>
                </a:solidFill>
                <a:latin typeface="Prompt Black"/>
                <a:ea typeface="Prompt Black"/>
                <a:cs typeface="Prompt Black"/>
                <a:sym typeface="Prompt Black"/>
              </a:rPr>
              <a:t> </a:t>
            </a:r>
            <a:r>
              <a:rPr lang="ru-RU" sz="4000" b="1" dirty="0">
                <a:solidFill>
                  <a:srgbClr val="E6F9B4"/>
                </a:solidFill>
                <a:latin typeface="Prompt Black"/>
                <a:ea typeface="Prompt Black"/>
                <a:cs typeface="Prompt Black"/>
                <a:sym typeface="Prompt Black"/>
              </a:rPr>
              <a:t>Анатолия Михайловича, </a:t>
            </a:r>
            <a:endParaRPr lang="ru-RU" sz="4000" b="1" dirty="0" smtClean="0">
              <a:solidFill>
                <a:srgbClr val="E6F9B4"/>
              </a:solidFill>
              <a:latin typeface="Prompt Black"/>
              <a:ea typeface="Prompt Black"/>
              <a:cs typeface="Prompt Black"/>
              <a:sym typeface="Prompt Black"/>
            </a:endParaRPr>
          </a:p>
          <a:p>
            <a:pPr lvl="0" algn="ctr"/>
            <a:r>
              <a:rPr lang="ru-RU" sz="4000" b="1" dirty="0" smtClean="0">
                <a:solidFill>
                  <a:srgbClr val="E6F9B4"/>
                </a:solidFill>
                <a:latin typeface="Prompt Black"/>
                <a:ea typeface="Prompt Black"/>
                <a:cs typeface="Prompt Black"/>
                <a:sym typeface="Prompt Black"/>
              </a:rPr>
              <a:t>учителя </a:t>
            </a:r>
            <a:r>
              <a:rPr lang="ru-RU" sz="4000" b="1" dirty="0">
                <a:solidFill>
                  <a:srgbClr val="E6F9B4"/>
                </a:solidFill>
                <a:latin typeface="Prompt Black"/>
                <a:ea typeface="Prompt Black"/>
                <a:cs typeface="Prompt Black"/>
                <a:sym typeface="Prompt Black"/>
              </a:rPr>
              <a:t>истории и обществознания.</a:t>
            </a:r>
            <a:endParaRPr sz="4000" dirty="0"/>
          </a:p>
        </p:txBody>
      </p:sp>
      <p:pic>
        <p:nvPicPr>
          <p:cNvPr id="1026" name="Picture 2" descr="C:\Users\1\Downloads\_MG_3464.JPG"/>
          <p:cNvPicPr>
            <a:picLocks noChangeAspect="1" noChangeArrowheads="1"/>
          </p:cNvPicPr>
          <p:nvPr/>
        </p:nvPicPr>
        <p:blipFill>
          <a:blip r:embed="rId5"/>
          <a:srcRect/>
          <a:stretch>
            <a:fillRect/>
          </a:stretch>
        </p:blipFill>
        <p:spPr bwMode="auto">
          <a:xfrm>
            <a:off x="8044008" y="1526309"/>
            <a:ext cx="2521219" cy="36000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6F9B4"/>
        </a:solidFill>
        <a:effectLst/>
      </p:bgPr>
    </p:bg>
    <p:spTree>
      <p:nvGrpSpPr>
        <p:cNvPr id="1" name="Shape 370"/>
        <p:cNvGrpSpPr/>
        <p:nvPr/>
      </p:nvGrpSpPr>
      <p:grpSpPr>
        <a:xfrm>
          <a:off x="0" y="0"/>
          <a:ext cx="0" cy="0"/>
          <a:chOff x="0" y="0"/>
          <a:chExt cx="0" cy="0"/>
        </a:xfrm>
      </p:grpSpPr>
      <p:pic>
        <p:nvPicPr>
          <p:cNvPr id="371" name="Google Shape;371;p24"/>
          <p:cNvPicPr preferRelativeResize="0"/>
          <p:nvPr/>
        </p:nvPicPr>
        <p:blipFill>
          <a:blip r:embed="rId3">
            <a:alphaModFix/>
          </a:blip>
          <a:stretch>
            <a:fillRect/>
          </a:stretch>
        </p:blipFill>
        <p:spPr>
          <a:xfrm>
            <a:off x="0" y="0"/>
            <a:ext cx="18288000" cy="10295959"/>
          </a:xfrm>
          <a:prstGeom prst="rect">
            <a:avLst/>
          </a:prstGeom>
          <a:noFill/>
          <a:ln>
            <a:noFill/>
          </a:ln>
        </p:spPr>
      </p:pic>
      <p:pic>
        <p:nvPicPr>
          <p:cNvPr id="372" name="Google Shape;372;p24"/>
          <p:cNvPicPr preferRelativeResize="0"/>
          <p:nvPr/>
        </p:nvPicPr>
        <p:blipFill>
          <a:blip r:embed="rId4">
            <a:alphaModFix/>
          </a:blip>
          <a:stretch>
            <a:fillRect/>
          </a:stretch>
        </p:blipFill>
        <p:spPr>
          <a:xfrm>
            <a:off x="834550" y="1030087"/>
            <a:ext cx="16618900" cy="8487984"/>
          </a:xfrm>
          <a:prstGeom prst="rect">
            <a:avLst/>
          </a:prstGeom>
          <a:noFill/>
          <a:ln>
            <a:noFill/>
          </a:ln>
        </p:spPr>
      </p:pic>
      <p:sp>
        <p:nvSpPr>
          <p:cNvPr id="7" name="Google Shape;203;p16"/>
          <p:cNvSpPr txBox="1"/>
          <p:nvPr/>
        </p:nvSpPr>
        <p:spPr>
          <a:xfrm>
            <a:off x="2312983" y="3404864"/>
            <a:ext cx="14081760" cy="1231106"/>
          </a:xfrm>
          <a:prstGeom prst="rect">
            <a:avLst/>
          </a:prstGeom>
          <a:noFill/>
          <a:ln>
            <a:noFill/>
          </a:ln>
        </p:spPr>
        <p:txBody>
          <a:bodyPr spcFirstLastPara="1" wrap="square" lIns="0" tIns="0" rIns="0" bIns="0" anchor="t" anchorCtr="0">
            <a:spAutoFit/>
            <a:scene3d>
              <a:camera prst="orthographicFront"/>
              <a:lightRig rig="threePt" dir="t"/>
            </a:scene3d>
            <a:sp3d extrusionH="57150">
              <a:bevelT w="57150" h="38100" prst="artDeco"/>
            </a:sp3d>
          </a:bodyPr>
          <a:lstStyle/>
          <a:p>
            <a:pPr algn="ctr"/>
            <a:r>
              <a:rPr lang="ru-RU" sz="8000" b="1" dirty="0" smtClean="0">
                <a:solidFill>
                  <a:srgbClr val="FFC000"/>
                </a:solidFill>
                <a:latin typeface="Prompt Black"/>
                <a:ea typeface="Prompt Black"/>
                <a:cs typeface="Prompt Black"/>
                <a:sym typeface="Prompt Medium"/>
              </a:rPr>
              <a:t>СПАСИБО ЗА ВНИМАНИЕ</a:t>
            </a:r>
            <a:endParaRPr sz="8000" b="1" dirty="0">
              <a:solidFill>
                <a:srgbClr val="FFC000"/>
              </a:solidFill>
              <a:latin typeface="Prompt Black"/>
              <a:ea typeface="Prompt Black"/>
              <a:cs typeface="Prompt Black"/>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F9B4"/>
        </a:solidFill>
        <a:effectLst/>
      </p:bgPr>
    </p:bg>
    <p:spTree>
      <p:nvGrpSpPr>
        <p:cNvPr id="1" name="Shape 209"/>
        <p:cNvGrpSpPr/>
        <p:nvPr/>
      </p:nvGrpSpPr>
      <p:grpSpPr>
        <a:xfrm>
          <a:off x="0" y="0"/>
          <a:ext cx="0" cy="0"/>
          <a:chOff x="0" y="0"/>
          <a:chExt cx="0" cy="0"/>
        </a:xfrm>
      </p:grpSpPr>
      <p:pic>
        <p:nvPicPr>
          <p:cNvPr id="210" name="Google Shape;210;p17"/>
          <p:cNvPicPr preferRelativeResize="0"/>
          <p:nvPr/>
        </p:nvPicPr>
        <p:blipFill>
          <a:blip r:embed="rId3">
            <a:alphaModFix/>
          </a:blip>
          <a:stretch>
            <a:fillRect/>
          </a:stretch>
        </p:blipFill>
        <p:spPr>
          <a:xfrm>
            <a:off x="84587" y="346203"/>
            <a:ext cx="9917813" cy="9674025"/>
          </a:xfrm>
          <a:prstGeom prst="rect">
            <a:avLst/>
          </a:prstGeom>
          <a:noFill/>
          <a:ln>
            <a:noFill/>
          </a:ln>
        </p:spPr>
      </p:pic>
      <p:grpSp>
        <p:nvGrpSpPr>
          <p:cNvPr id="212" name="Google Shape;212;p17"/>
          <p:cNvGrpSpPr/>
          <p:nvPr/>
        </p:nvGrpSpPr>
        <p:grpSpPr>
          <a:xfrm>
            <a:off x="10398743" y="-144662"/>
            <a:ext cx="7889309" cy="10431728"/>
            <a:chOff x="0" y="-38100"/>
            <a:chExt cx="2077829" cy="2747433"/>
          </a:xfrm>
        </p:grpSpPr>
        <p:sp>
          <p:nvSpPr>
            <p:cNvPr id="213" name="Google Shape;213;p17"/>
            <p:cNvSpPr/>
            <p:nvPr/>
          </p:nvSpPr>
          <p:spPr>
            <a:xfrm>
              <a:off x="0" y="0"/>
              <a:ext cx="2077829" cy="2709333"/>
            </a:xfrm>
            <a:custGeom>
              <a:avLst/>
              <a:gdLst/>
              <a:ahLst/>
              <a:cxnLst/>
              <a:rect l="l" t="t" r="r" b="b"/>
              <a:pathLst>
                <a:path w="2077829" h="2709333" extrusionOk="0">
                  <a:moveTo>
                    <a:pt x="0" y="0"/>
                  </a:moveTo>
                  <a:lnTo>
                    <a:pt x="2077829" y="0"/>
                  </a:lnTo>
                  <a:lnTo>
                    <a:pt x="2077829" y="2709333"/>
                  </a:lnTo>
                  <a:lnTo>
                    <a:pt x="0" y="2709333"/>
                  </a:lnTo>
                  <a:close/>
                </a:path>
              </a:pathLst>
            </a:custGeom>
            <a:solidFill>
              <a:srgbClr val="FFFFFF"/>
            </a:solidFill>
            <a:ln>
              <a:noFill/>
            </a:ln>
          </p:spPr>
        </p:sp>
        <p:sp>
          <p:nvSpPr>
            <p:cNvPr id="214" name="Google Shape;214;p17"/>
            <p:cNvSpPr txBox="1"/>
            <p:nvPr/>
          </p:nvSpPr>
          <p:spPr>
            <a:xfrm>
              <a:off x="0" y="-38100"/>
              <a:ext cx="207782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 name="Google Shape;203;p16"/>
          <p:cNvSpPr txBox="1"/>
          <p:nvPr/>
        </p:nvSpPr>
        <p:spPr>
          <a:xfrm>
            <a:off x="753815" y="1037746"/>
            <a:ext cx="8579355" cy="1477328"/>
          </a:xfrm>
          <a:prstGeom prst="rect">
            <a:avLst/>
          </a:prstGeom>
          <a:noFill/>
          <a:ln>
            <a:noFill/>
          </a:ln>
        </p:spPr>
        <p:txBody>
          <a:bodyPr spcFirstLastPara="1" wrap="square" lIns="0" tIns="0" rIns="0" bIns="0" anchor="t" anchorCtr="0">
            <a:spAutoFit/>
            <a:scene3d>
              <a:camera prst="orthographicFront"/>
              <a:lightRig rig="threePt" dir="t"/>
            </a:scene3d>
            <a:sp3d extrusionH="57150">
              <a:bevelT w="57150" h="38100" prst="artDeco"/>
            </a:sp3d>
          </a:bodyPr>
          <a:lstStyle/>
          <a:p>
            <a:pPr algn="ctr"/>
            <a:r>
              <a:rPr lang="ru-RU" sz="4800" b="1" dirty="0">
                <a:solidFill>
                  <a:srgbClr val="FFC000"/>
                </a:solidFill>
                <a:latin typeface="Prompt Black"/>
                <a:ea typeface="Prompt Black"/>
                <a:cs typeface="Prompt Black"/>
                <a:sym typeface="Prompt Medium"/>
              </a:rPr>
              <a:t>Цель его профессиональной деятельности:</a:t>
            </a:r>
            <a:endParaRPr sz="4800" b="1" dirty="0">
              <a:solidFill>
                <a:srgbClr val="FFC000"/>
              </a:solidFill>
              <a:latin typeface="Prompt Black"/>
              <a:ea typeface="Prompt Black"/>
              <a:cs typeface="Prompt Black"/>
            </a:endParaRPr>
          </a:p>
        </p:txBody>
      </p:sp>
      <p:sp>
        <p:nvSpPr>
          <p:cNvPr id="22" name="Google Shape;202;p16"/>
          <p:cNvSpPr txBox="1"/>
          <p:nvPr/>
        </p:nvSpPr>
        <p:spPr>
          <a:xfrm>
            <a:off x="704708" y="2688952"/>
            <a:ext cx="8677568" cy="6155531"/>
          </a:xfrm>
          <a:prstGeom prst="rect">
            <a:avLst/>
          </a:prstGeom>
          <a:noFill/>
          <a:ln>
            <a:noFill/>
          </a:ln>
        </p:spPr>
        <p:txBody>
          <a:bodyPr spcFirstLastPara="1" wrap="square" lIns="0" tIns="0" rIns="0" bIns="0" anchor="t" anchorCtr="0">
            <a:spAutoFit/>
          </a:bodyPr>
          <a:lstStyle/>
          <a:p>
            <a:pPr lvl="0" algn="ctr"/>
            <a:r>
              <a:rPr lang="ru-RU" sz="4000" b="1" dirty="0">
                <a:solidFill>
                  <a:srgbClr val="E6F9B4"/>
                </a:solidFill>
                <a:latin typeface="Prompt Black"/>
                <a:ea typeface="Prompt Black"/>
                <a:cs typeface="Prompt Black"/>
                <a:sym typeface="Prompt Black"/>
              </a:rPr>
              <a:t>развитие ключевых компетенций учащихся, направленных на повышение качества знаний, коммуникативности и адаптации к условиям современной жизни, развитие патриотического воспитания у школьников на уроках истории, используя разнообразные методы и приемы </a:t>
            </a:r>
            <a:r>
              <a:rPr lang="ru-RU" sz="4000" b="1" dirty="0" smtClean="0">
                <a:solidFill>
                  <a:srgbClr val="E6F9B4"/>
                </a:solidFill>
                <a:latin typeface="Prompt Black"/>
                <a:ea typeface="Prompt Black"/>
                <a:cs typeface="Prompt Black"/>
                <a:sym typeface="Prompt Black"/>
              </a:rPr>
              <a:t>педагогики</a:t>
            </a:r>
            <a:r>
              <a:rPr lang="ru-RU" sz="4000" b="1" dirty="0">
                <a:solidFill>
                  <a:srgbClr val="E6F9B4"/>
                </a:solidFill>
                <a:latin typeface="Prompt Black"/>
                <a:ea typeface="Prompt Black"/>
                <a:cs typeface="Prompt Black"/>
                <a:sym typeface="Prompt Black"/>
              </a:rPr>
              <a:t>.</a:t>
            </a:r>
            <a:endParaRPr sz="4000" dirty="0"/>
          </a:p>
        </p:txBody>
      </p:sp>
      <p:pic>
        <p:nvPicPr>
          <p:cNvPr id="2" name="Рисунок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671628" y="263616"/>
            <a:ext cx="6751561" cy="5063671"/>
          </a:xfrm>
          <a:prstGeom prst="rect">
            <a:avLst/>
          </a:prstGeom>
        </p:spPr>
      </p:pic>
      <p:pic>
        <p:nvPicPr>
          <p:cNvPr id="3" name="Рисунок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622522" y="5590904"/>
            <a:ext cx="6817420" cy="38404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3B32"/>
        </a:solidFill>
        <a:effectLst/>
      </p:bgPr>
    </p:bg>
    <p:spTree>
      <p:nvGrpSpPr>
        <p:cNvPr id="1" name="Shape 232"/>
        <p:cNvGrpSpPr/>
        <p:nvPr/>
      </p:nvGrpSpPr>
      <p:grpSpPr>
        <a:xfrm>
          <a:off x="0" y="0"/>
          <a:ext cx="0" cy="0"/>
          <a:chOff x="0" y="0"/>
          <a:chExt cx="0" cy="0"/>
        </a:xfrm>
      </p:grpSpPr>
      <p:grpSp>
        <p:nvGrpSpPr>
          <p:cNvPr id="233" name="Google Shape;233;p18"/>
          <p:cNvGrpSpPr/>
          <p:nvPr/>
        </p:nvGrpSpPr>
        <p:grpSpPr>
          <a:xfrm>
            <a:off x="0" y="-144661"/>
            <a:ext cx="18288000" cy="10431661"/>
            <a:chOff x="0" y="-38100"/>
            <a:chExt cx="4816593" cy="2747433"/>
          </a:xfrm>
        </p:grpSpPr>
        <p:sp>
          <p:nvSpPr>
            <p:cNvPr id="234" name="Google Shape;234;p18"/>
            <p:cNvSpPr/>
            <p:nvPr/>
          </p:nvSpPr>
          <p:spPr>
            <a:xfrm>
              <a:off x="0" y="0"/>
              <a:ext cx="4816592" cy="2709333"/>
            </a:xfrm>
            <a:custGeom>
              <a:avLst/>
              <a:gdLst/>
              <a:ahLst/>
              <a:cxnLst/>
              <a:rect l="l" t="t" r="r" b="b"/>
              <a:pathLst>
                <a:path w="4816592" h="2709333" extrusionOk="0">
                  <a:moveTo>
                    <a:pt x="0" y="0"/>
                  </a:moveTo>
                  <a:lnTo>
                    <a:pt x="4816592" y="0"/>
                  </a:lnTo>
                  <a:lnTo>
                    <a:pt x="4816592" y="2709333"/>
                  </a:lnTo>
                  <a:lnTo>
                    <a:pt x="0" y="2709333"/>
                  </a:lnTo>
                  <a:close/>
                </a:path>
              </a:pathLst>
            </a:custGeom>
            <a:solidFill>
              <a:srgbClr val="000000">
                <a:alpha val="0"/>
              </a:srgbClr>
            </a:solidFill>
            <a:ln w="142875" cap="sq" cmpd="sng">
              <a:solidFill>
                <a:srgbClr val="FFFDB9"/>
              </a:solidFill>
              <a:prstDash val="solid"/>
              <a:miter lim="8000"/>
              <a:headEnd type="none" w="sm" len="sm"/>
              <a:tailEnd type="none" w="sm" len="sm"/>
            </a:ln>
          </p:spPr>
        </p:sp>
        <p:sp>
          <p:nvSpPr>
            <p:cNvPr id="235" name="Google Shape;235;p18"/>
            <p:cNvSpPr txBox="1"/>
            <p:nvPr/>
          </p:nvSpPr>
          <p:spPr>
            <a:xfrm>
              <a:off x="0" y="-38100"/>
              <a:ext cx="4816593"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6" name="Google Shape;236;p18"/>
          <p:cNvSpPr/>
          <p:nvPr/>
        </p:nvSpPr>
        <p:spPr>
          <a:xfrm>
            <a:off x="690262" y="890241"/>
            <a:ext cx="16907476" cy="8506519"/>
          </a:xfrm>
          <a:custGeom>
            <a:avLst/>
            <a:gdLst/>
            <a:ahLst/>
            <a:cxnLst/>
            <a:rect l="l" t="t" r="r" b="b"/>
            <a:pathLst>
              <a:path w="16907476" h="8506519" extrusionOk="0">
                <a:moveTo>
                  <a:pt x="0" y="0"/>
                </a:moveTo>
                <a:lnTo>
                  <a:pt x="16907476" y="0"/>
                </a:lnTo>
                <a:lnTo>
                  <a:pt x="16907476" y="8506518"/>
                </a:lnTo>
                <a:lnTo>
                  <a:pt x="0" y="8506518"/>
                </a:lnTo>
                <a:lnTo>
                  <a:pt x="0" y="0"/>
                </a:lnTo>
                <a:close/>
              </a:path>
            </a:pathLst>
          </a:custGeom>
          <a:blipFill rotWithShape="1">
            <a:blip r:embed="rId3">
              <a:alphaModFix/>
            </a:blip>
            <a:stretch>
              <a:fillRect/>
            </a:stretch>
          </a:blipFill>
          <a:ln>
            <a:noFill/>
          </a:ln>
        </p:spPr>
      </p:sp>
      <p:graphicFrame>
        <p:nvGraphicFramePr>
          <p:cNvPr id="9" name="Диаграмма 8"/>
          <p:cNvGraphicFramePr>
            <a:graphicFrameLocks/>
          </p:cNvGraphicFramePr>
          <p:nvPr>
            <p:extLst>
              <p:ext uri="{D42A27DB-BD31-4B8C-83A1-F6EECF244321}">
                <p14:modId xmlns:p14="http://schemas.microsoft.com/office/powerpoint/2010/main" xmlns="" val="550079047"/>
              </p:ext>
            </p:extLst>
          </p:nvPr>
        </p:nvGraphicFramePr>
        <p:xfrm>
          <a:off x="4127863" y="1894115"/>
          <a:ext cx="9548948" cy="7197634"/>
        </p:xfrm>
        <a:graphic>
          <a:graphicData uri="http://schemas.openxmlformats.org/drawingml/2006/chart">
            <c:chart xmlns:c="http://schemas.openxmlformats.org/drawingml/2006/chart" xmlns:r="http://schemas.openxmlformats.org/officeDocument/2006/relationships" r:id="rId4"/>
          </a:graphicData>
        </a:graphic>
      </p:graphicFrame>
      <p:sp>
        <p:nvSpPr>
          <p:cNvPr id="10" name="Google Shape;203;p16"/>
          <p:cNvSpPr txBox="1"/>
          <p:nvPr/>
        </p:nvSpPr>
        <p:spPr>
          <a:xfrm>
            <a:off x="2103118" y="256080"/>
            <a:ext cx="14081760" cy="738664"/>
          </a:xfrm>
          <a:prstGeom prst="rect">
            <a:avLst/>
          </a:prstGeom>
          <a:noFill/>
          <a:ln>
            <a:noFill/>
          </a:ln>
        </p:spPr>
        <p:txBody>
          <a:bodyPr spcFirstLastPara="1" wrap="square" lIns="0" tIns="0" rIns="0" bIns="0" anchor="t" anchorCtr="0">
            <a:spAutoFit/>
            <a:scene3d>
              <a:camera prst="orthographicFront"/>
              <a:lightRig rig="threePt" dir="t"/>
            </a:scene3d>
            <a:sp3d extrusionH="57150">
              <a:bevelT w="57150" h="38100" prst="artDeco"/>
            </a:sp3d>
          </a:bodyPr>
          <a:lstStyle/>
          <a:p>
            <a:pPr algn="ctr"/>
            <a:r>
              <a:rPr lang="ru-RU" sz="4800" b="1" dirty="0" smtClean="0">
                <a:solidFill>
                  <a:srgbClr val="FFC000"/>
                </a:solidFill>
                <a:latin typeface="Prompt Black"/>
                <a:ea typeface="Prompt Black"/>
                <a:cs typeface="Prompt Black"/>
                <a:sym typeface="Prompt Medium"/>
              </a:rPr>
              <a:t>Высокая результативность </a:t>
            </a:r>
            <a:r>
              <a:rPr lang="ru-RU" sz="4800" b="1" dirty="0">
                <a:solidFill>
                  <a:srgbClr val="FFC000"/>
                </a:solidFill>
                <a:latin typeface="Prompt Black"/>
                <a:ea typeface="Prompt Black"/>
                <a:cs typeface="Prompt Black"/>
                <a:sym typeface="Prompt Medium"/>
              </a:rPr>
              <a:t>процесса обучения</a:t>
            </a:r>
            <a:endParaRPr sz="4800" b="1" dirty="0">
              <a:solidFill>
                <a:srgbClr val="FFC000"/>
              </a:solidFill>
              <a:latin typeface="Prompt Black"/>
              <a:ea typeface="Prompt Black"/>
              <a:cs typeface="Prompt Black"/>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F9B4"/>
        </a:solidFill>
        <a:effectLst/>
      </p:bgPr>
    </p:bg>
    <p:spTree>
      <p:nvGrpSpPr>
        <p:cNvPr id="1" name="Shape 243"/>
        <p:cNvGrpSpPr/>
        <p:nvPr/>
      </p:nvGrpSpPr>
      <p:grpSpPr>
        <a:xfrm>
          <a:off x="0" y="0"/>
          <a:ext cx="0" cy="0"/>
          <a:chOff x="0" y="0"/>
          <a:chExt cx="0" cy="0"/>
        </a:xfrm>
      </p:grpSpPr>
      <p:pic>
        <p:nvPicPr>
          <p:cNvPr id="6" name="Google Shape;293;p22"/>
          <p:cNvPicPr preferRelativeResize="0"/>
          <p:nvPr/>
        </p:nvPicPr>
        <p:blipFill>
          <a:blip r:embed="rId3">
            <a:alphaModFix/>
          </a:blip>
          <a:stretch>
            <a:fillRect/>
          </a:stretch>
        </p:blipFill>
        <p:spPr>
          <a:xfrm>
            <a:off x="0" y="0"/>
            <a:ext cx="18288000" cy="10295959"/>
          </a:xfrm>
          <a:prstGeom prst="rect">
            <a:avLst/>
          </a:prstGeom>
          <a:noFill/>
          <a:ln>
            <a:noFill/>
          </a:ln>
        </p:spPr>
      </p:pic>
      <p:pic>
        <p:nvPicPr>
          <p:cNvPr id="7" name="Google Shape;294;p22"/>
          <p:cNvPicPr preferRelativeResize="0"/>
          <p:nvPr/>
        </p:nvPicPr>
        <p:blipFill>
          <a:blip r:embed="rId4">
            <a:alphaModFix/>
          </a:blip>
          <a:stretch>
            <a:fillRect/>
          </a:stretch>
        </p:blipFill>
        <p:spPr>
          <a:xfrm>
            <a:off x="376935" y="152400"/>
            <a:ext cx="17838930" cy="10287000"/>
          </a:xfrm>
          <a:prstGeom prst="rect">
            <a:avLst/>
          </a:prstGeom>
          <a:noFill/>
          <a:ln>
            <a:noFill/>
          </a:ln>
        </p:spPr>
      </p:pic>
      <p:sp>
        <p:nvSpPr>
          <p:cNvPr id="8" name="Google Shape;203;p16"/>
          <p:cNvSpPr txBox="1"/>
          <p:nvPr/>
        </p:nvSpPr>
        <p:spPr>
          <a:xfrm>
            <a:off x="1763484" y="308332"/>
            <a:ext cx="14081760" cy="738664"/>
          </a:xfrm>
          <a:prstGeom prst="rect">
            <a:avLst/>
          </a:prstGeom>
          <a:noFill/>
          <a:ln>
            <a:noFill/>
          </a:ln>
        </p:spPr>
        <p:txBody>
          <a:bodyPr spcFirstLastPara="1" wrap="square" lIns="0" tIns="0" rIns="0" bIns="0" anchor="t" anchorCtr="0">
            <a:spAutoFit/>
            <a:scene3d>
              <a:camera prst="orthographicFront"/>
              <a:lightRig rig="threePt" dir="t"/>
            </a:scene3d>
            <a:sp3d extrusionH="57150">
              <a:bevelT w="57150" h="38100" prst="artDeco"/>
            </a:sp3d>
          </a:bodyPr>
          <a:lstStyle/>
          <a:p>
            <a:pPr algn="ctr"/>
            <a:r>
              <a:rPr lang="ru-RU" sz="4800" b="1" dirty="0" smtClean="0">
                <a:solidFill>
                  <a:srgbClr val="FFC000"/>
                </a:solidFill>
                <a:latin typeface="Prompt Black"/>
                <a:ea typeface="Prompt Black"/>
                <a:cs typeface="Prompt Black"/>
                <a:sym typeface="Prompt Medium"/>
              </a:rPr>
              <a:t>Достижения детей 			2023-2025г</a:t>
            </a:r>
            <a:endParaRPr sz="4800" b="1" dirty="0">
              <a:solidFill>
                <a:srgbClr val="FFC000"/>
              </a:solidFill>
              <a:latin typeface="Prompt Black"/>
              <a:ea typeface="Prompt Black"/>
              <a:cs typeface="Prompt Black"/>
            </a:endParaRPr>
          </a:p>
        </p:txBody>
      </p:sp>
      <p:grpSp>
        <p:nvGrpSpPr>
          <p:cNvPr id="3" name="Группа 2"/>
          <p:cNvGrpSpPr/>
          <p:nvPr/>
        </p:nvGrpSpPr>
        <p:grpSpPr>
          <a:xfrm>
            <a:off x="3773316" y="3007498"/>
            <a:ext cx="11353473" cy="3447098"/>
            <a:chOff x="3773316" y="3007498"/>
            <a:chExt cx="11353473" cy="3447098"/>
          </a:xfrm>
        </p:grpSpPr>
        <p:pic>
          <p:nvPicPr>
            <p:cNvPr id="2" name="Рисунок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773316" y="3007498"/>
              <a:ext cx="5312998" cy="3132045"/>
            </a:xfrm>
            <a:prstGeom prst="rect">
              <a:avLst/>
            </a:prstGeom>
          </p:spPr>
        </p:pic>
        <p:sp>
          <p:nvSpPr>
            <p:cNvPr id="11" name="Google Shape;309;p22"/>
            <p:cNvSpPr txBox="1"/>
            <p:nvPr/>
          </p:nvSpPr>
          <p:spPr>
            <a:xfrm>
              <a:off x="9463249" y="3007498"/>
              <a:ext cx="5663540" cy="3447098"/>
            </a:xfrm>
            <a:prstGeom prst="rect">
              <a:avLst/>
            </a:prstGeom>
            <a:noFill/>
            <a:ln>
              <a:noFill/>
            </a:ln>
          </p:spPr>
          <p:txBody>
            <a:bodyPr spcFirstLastPara="1" wrap="square" lIns="0" tIns="0" rIns="0" bIns="0" anchor="t" anchorCtr="0">
              <a:spAutoFit/>
            </a:bodyPr>
            <a:lstStyle/>
            <a:p>
              <a:pPr lvl="0" algn="ctr">
                <a:lnSpc>
                  <a:spcPct val="140000"/>
                </a:lnSpc>
              </a:pPr>
              <a:r>
                <a:rPr lang="ru-RU" sz="3200" b="1" dirty="0" err="1">
                  <a:solidFill>
                    <a:srgbClr val="013B32"/>
                  </a:solidFill>
                  <a:latin typeface="Prompt"/>
                  <a:ea typeface="Prompt"/>
                  <a:cs typeface="Prompt"/>
                  <a:sym typeface="Prompt"/>
                </a:rPr>
                <a:t>Драган</a:t>
              </a:r>
              <a:r>
                <a:rPr lang="ru-RU" sz="3200" b="1" dirty="0">
                  <a:solidFill>
                    <a:srgbClr val="013B32"/>
                  </a:solidFill>
                  <a:latin typeface="Prompt"/>
                  <a:ea typeface="Prompt"/>
                  <a:cs typeface="Prompt"/>
                  <a:sym typeface="Prompt"/>
                </a:rPr>
                <a:t> Анна стала победителем на муниципальном этапе НПК «Шаг в науку» в секции «экономика»</a:t>
              </a:r>
              <a:endParaRPr sz="3200" dirty="0"/>
            </a:p>
          </p:txBody>
        </p:sp>
      </p:grpSp>
      <p:grpSp>
        <p:nvGrpSpPr>
          <p:cNvPr id="5" name="Группа 4"/>
          <p:cNvGrpSpPr/>
          <p:nvPr/>
        </p:nvGrpSpPr>
        <p:grpSpPr>
          <a:xfrm>
            <a:off x="3367100" y="3007497"/>
            <a:ext cx="11592840" cy="3286585"/>
            <a:chOff x="3367100" y="3007497"/>
            <a:chExt cx="11592840" cy="3286585"/>
          </a:xfrm>
        </p:grpSpPr>
        <p:pic>
          <p:nvPicPr>
            <p:cNvPr id="4" name="Рисунок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3367100" y="3007498"/>
              <a:ext cx="6125430" cy="3286584"/>
            </a:xfrm>
            <a:prstGeom prst="rect">
              <a:avLst/>
            </a:prstGeom>
          </p:spPr>
        </p:pic>
        <p:sp>
          <p:nvSpPr>
            <p:cNvPr id="14" name="Google Shape;309;p22"/>
            <p:cNvSpPr txBox="1"/>
            <p:nvPr/>
          </p:nvSpPr>
          <p:spPr>
            <a:xfrm>
              <a:off x="9086314" y="3007497"/>
              <a:ext cx="5873626" cy="2757678"/>
            </a:xfrm>
            <a:prstGeom prst="rect">
              <a:avLst/>
            </a:prstGeom>
            <a:noFill/>
            <a:ln>
              <a:noFill/>
            </a:ln>
          </p:spPr>
          <p:txBody>
            <a:bodyPr spcFirstLastPara="1" wrap="square" lIns="0" tIns="0" rIns="0" bIns="0" anchor="t" anchorCtr="0">
              <a:spAutoFit/>
            </a:bodyPr>
            <a:lstStyle/>
            <a:p>
              <a:pPr lvl="0" algn="ctr">
                <a:lnSpc>
                  <a:spcPct val="140000"/>
                </a:lnSpc>
              </a:pPr>
              <a:r>
                <a:rPr lang="ru-RU" sz="3200" b="1" dirty="0">
                  <a:solidFill>
                    <a:srgbClr val="013B32"/>
                  </a:solidFill>
                  <a:latin typeface="Prompt"/>
                  <a:ea typeface="Prompt"/>
                  <a:cs typeface="Prompt"/>
                  <a:sym typeface="Prompt"/>
                </a:rPr>
                <a:t>Седых Арина – призер республиканских детских и юношеских </a:t>
              </a:r>
              <a:r>
                <a:rPr lang="ru-RU" sz="3200" b="1" dirty="0" err="1">
                  <a:solidFill>
                    <a:srgbClr val="013B32"/>
                  </a:solidFill>
                  <a:latin typeface="Prompt"/>
                  <a:ea typeface="Prompt"/>
                  <a:cs typeface="Prompt"/>
                  <a:sym typeface="Prompt"/>
                </a:rPr>
                <a:t>Стефановских</a:t>
              </a:r>
              <a:r>
                <a:rPr lang="ru-RU" sz="3200" b="1" dirty="0">
                  <a:solidFill>
                    <a:srgbClr val="013B32"/>
                  </a:solidFill>
                  <a:latin typeface="Prompt"/>
                  <a:ea typeface="Prompt"/>
                  <a:cs typeface="Prompt"/>
                  <a:sym typeface="Prompt"/>
                </a:rPr>
                <a:t> чтений</a:t>
              </a:r>
              <a:endParaRPr sz="3200" dirty="0"/>
            </a:p>
          </p:txBody>
        </p:sp>
      </p:grpSp>
      <p:grpSp>
        <p:nvGrpSpPr>
          <p:cNvPr id="12" name="Группа 11"/>
          <p:cNvGrpSpPr/>
          <p:nvPr/>
        </p:nvGrpSpPr>
        <p:grpSpPr>
          <a:xfrm>
            <a:off x="3095600" y="2974156"/>
            <a:ext cx="12659145" cy="3353268"/>
            <a:chOff x="3095600" y="2974156"/>
            <a:chExt cx="12659145" cy="3353268"/>
          </a:xfrm>
        </p:grpSpPr>
        <p:pic>
          <p:nvPicPr>
            <p:cNvPr id="9" name="Рисунок 8"/>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095600" y="2974156"/>
              <a:ext cx="6668431" cy="3353268"/>
            </a:xfrm>
            <a:prstGeom prst="rect">
              <a:avLst/>
            </a:prstGeom>
          </p:spPr>
        </p:pic>
        <p:sp>
          <p:nvSpPr>
            <p:cNvPr id="17" name="Google Shape;309;p22"/>
            <p:cNvSpPr txBox="1"/>
            <p:nvPr/>
          </p:nvSpPr>
          <p:spPr>
            <a:xfrm>
              <a:off x="9411651" y="3040839"/>
              <a:ext cx="6343094" cy="2757678"/>
            </a:xfrm>
            <a:prstGeom prst="rect">
              <a:avLst/>
            </a:prstGeom>
            <a:noFill/>
            <a:ln>
              <a:noFill/>
            </a:ln>
          </p:spPr>
          <p:txBody>
            <a:bodyPr spcFirstLastPara="1" wrap="square" lIns="0" tIns="0" rIns="0" bIns="0" anchor="t" anchorCtr="0">
              <a:spAutoFit/>
            </a:bodyPr>
            <a:lstStyle/>
            <a:p>
              <a:pPr lvl="0" algn="ctr">
                <a:lnSpc>
                  <a:spcPct val="140000"/>
                </a:lnSpc>
              </a:pPr>
              <a:r>
                <a:rPr lang="ru-RU" sz="3200" b="1" dirty="0">
                  <a:solidFill>
                    <a:srgbClr val="013B32"/>
                  </a:solidFill>
                  <a:latin typeface="Prompt"/>
                  <a:ea typeface="Prompt"/>
                  <a:cs typeface="Prompt"/>
                  <a:sym typeface="Prompt"/>
                </a:rPr>
                <a:t>Рожина Дарья стала победителем муниципального этапа конкурса сочинений «Без срока давности»</a:t>
              </a:r>
              <a:endParaRPr sz="3200" dirty="0"/>
            </a:p>
          </p:txBody>
        </p:sp>
      </p:grpSp>
      <p:grpSp>
        <p:nvGrpSpPr>
          <p:cNvPr id="15" name="Группа 14"/>
          <p:cNvGrpSpPr/>
          <p:nvPr/>
        </p:nvGrpSpPr>
        <p:grpSpPr>
          <a:xfrm>
            <a:off x="3095599" y="3007497"/>
            <a:ext cx="12031190" cy="3241550"/>
            <a:chOff x="3095599" y="3007497"/>
            <a:chExt cx="12031190" cy="3241550"/>
          </a:xfrm>
        </p:grpSpPr>
        <p:pic>
          <p:nvPicPr>
            <p:cNvPr id="13" name="Рисунок 1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3095599" y="3007497"/>
              <a:ext cx="5455550" cy="3241550"/>
            </a:xfrm>
            <a:prstGeom prst="rect">
              <a:avLst/>
            </a:prstGeom>
          </p:spPr>
        </p:pic>
        <p:sp>
          <p:nvSpPr>
            <p:cNvPr id="20" name="Google Shape;309;p22"/>
            <p:cNvSpPr txBox="1"/>
            <p:nvPr/>
          </p:nvSpPr>
          <p:spPr>
            <a:xfrm>
              <a:off x="8783695" y="3112560"/>
              <a:ext cx="6343094" cy="2757678"/>
            </a:xfrm>
            <a:prstGeom prst="rect">
              <a:avLst/>
            </a:prstGeom>
            <a:noFill/>
            <a:ln>
              <a:noFill/>
            </a:ln>
          </p:spPr>
          <p:txBody>
            <a:bodyPr spcFirstLastPara="1" wrap="square" lIns="0" tIns="0" rIns="0" bIns="0" anchor="t" anchorCtr="0">
              <a:spAutoFit/>
            </a:bodyPr>
            <a:lstStyle/>
            <a:p>
              <a:pPr lvl="0" algn="ctr">
                <a:lnSpc>
                  <a:spcPct val="140000"/>
                </a:lnSpc>
              </a:pPr>
              <a:r>
                <a:rPr lang="ru-RU" sz="3200" b="1" dirty="0" err="1">
                  <a:solidFill>
                    <a:srgbClr val="013B32"/>
                  </a:solidFill>
                  <a:latin typeface="Prompt"/>
                  <a:ea typeface="Prompt"/>
                  <a:cs typeface="Prompt"/>
                  <a:sym typeface="Prompt"/>
                </a:rPr>
                <a:t>Антонычев</a:t>
              </a:r>
              <a:r>
                <a:rPr lang="ru-RU" sz="3200" b="1" dirty="0">
                  <a:solidFill>
                    <a:srgbClr val="013B32"/>
                  </a:solidFill>
                  <a:latin typeface="Prompt"/>
                  <a:ea typeface="Prompt"/>
                  <a:cs typeface="Prompt"/>
                  <a:sym typeface="Prompt"/>
                </a:rPr>
                <a:t> Владислав призер муниципального этапа НПК «Шаг в науку» в секции «правоведение»</a:t>
              </a:r>
              <a:endParaRPr sz="3200" dirty="0"/>
            </a:p>
          </p:txBody>
        </p:sp>
      </p:grpSp>
      <p:pic>
        <p:nvPicPr>
          <p:cNvPr id="16" name="Рисунок 15"/>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7245577" y="2436898"/>
            <a:ext cx="4146566" cy="4146566"/>
          </a:xfrm>
          <a:prstGeom prst="rect">
            <a:avLst/>
          </a:prstGeom>
        </p:spPr>
      </p:pic>
      <p:sp>
        <p:nvSpPr>
          <p:cNvPr id="23" name="Google Shape;309;p22"/>
          <p:cNvSpPr txBox="1"/>
          <p:nvPr/>
        </p:nvSpPr>
        <p:spPr>
          <a:xfrm>
            <a:off x="2976637" y="2827577"/>
            <a:ext cx="4315234" cy="3102388"/>
          </a:xfrm>
          <a:prstGeom prst="rect">
            <a:avLst/>
          </a:prstGeom>
          <a:noFill/>
          <a:ln>
            <a:noFill/>
          </a:ln>
        </p:spPr>
        <p:txBody>
          <a:bodyPr spcFirstLastPara="1" wrap="square" lIns="0" tIns="0" rIns="0" bIns="0" anchor="t" anchorCtr="0">
            <a:spAutoFit/>
          </a:bodyPr>
          <a:lstStyle/>
          <a:p>
            <a:pPr lvl="0" algn="ctr">
              <a:lnSpc>
                <a:spcPct val="140000"/>
              </a:lnSpc>
            </a:pPr>
            <a:r>
              <a:rPr lang="ru-RU" sz="2400" b="1" dirty="0">
                <a:solidFill>
                  <a:srgbClr val="013B32"/>
                </a:solidFill>
                <a:latin typeface="Prompt"/>
                <a:ea typeface="Prompt"/>
                <a:cs typeface="Prompt"/>
                <a:sym typeface="Prompt"/>
              </a:rPr>
              <a:t>Колобова Анна стала призёром олимпиады по праву и </a:t>
            </a:r>
            <a:r>
              <a:rPr lang="ru-RU" sz="2400" b="1" dirty="0" smtClean="0">
                <a:solidFill>
                  <a:srgbClr val="013B32"/>
                </a:solidFill>
                <a:latin typeface="Prompt"/>
                <a:ea typeface="Prompt"/>
                <a:cs typeface="Prompt"/>
                <a:sym typeface="Prompt"/>
              </a:rPr>
              <a:t>обществознанию</a:t>
            </a:r>
          </a:p>
          <a:p>
            <a:pPr lvl="0" algn="ctr">
              <a:lnSpc>
                <a:spcPct val="140000"/>
              </a:lnSpc>
            </a:pPr>
            <a:r>
              <a:rPr lang="ru-RU" sz="2400" b="1" dirty="0">
                <a:solidFill>
                  <a:srgbClr val="013B32"/>
                </a:solidFill>
                <a:latin typeface="Prompt"/>
                <a:ea typeface="Prompt"/>
                <a:cs typeface="Prompt"/>
              </a:rPr>
              <a:t>Гафуров Артур стал победителем олимпиады по экономике</a:t>
            </a:r>
            <a:endParaRPr sz="2400" b="1" dirty="0">
              <a:solidFill>
                <a:srgbClr val="013B32"/>
              </a:solidFill>
              <a:latin typeface="Prompt"/>
              <a:ea typeface="Prompt"/>
              <a:cs typeface="Prompt"/>
            </a:endParaRPr>
          </a:p>
        </p:txBody>
      </p:sp>
      <p:sp>
        <p:nvSpPr>
          <p:cNvPr id="24" name="Google Shape;309;p22"/>
          <p:cNvSpPr txBox="1"/>
          <p:nvPr/>
        </p:nvSpPr>
        <p:spPr>
          <a:xfrm>
            <a:off x="11345849" y="2891380"/>
            <a:ext cx="4315234" cy="2068259"/>
          </a:xfrm>
          <a:prstGeom prst="rect">
            <a:avLst/>
          </a:prstGeom>
          <a:noFill/>
          <a:ln>
            <a:noFill/>
          </a:ln>
        </p:spPr>
        <p:txBody>
          <a:bodyPr spcFirstLastPara="1" wrap="square" lIns="0" tIns="0" rIns="0" bIns="0" anchor="t" anchorCtr="0">
            <a:spAutoFit/>
          </a:bodyPr>
          <a:lstStyle/>
          <a:p>
            <a:pPr lvl="0" algn="ctr">
              <a:lnSpc>
                <a:spcPct val="140000"/>
              </a:lnSpc>
            </a:pPr>
            <a:r>
              <a:rPr lang="ru-RU" sz="2400" b="1" dirty="0">
                <a:solidFill>
                  <a:srgbClr val="013B32"/>
                </a:solidFill>
                <a:latin typeface="Prompt"/>
                <a:ea typeface="Prompt"/>
                <a:cs typeface="Prompt"/>
                <a:sym typeface="Prompt"/>
              </a:rPr>
              <a:t>Чупрова </a:t>
            </a:r>
            <a:r>
              <a:rPr lang="ru-RU" sz="2400" b="1" dirty="0" smtClean="0">
                <a:solidFill>
                  <a:srgbClr val="013B32"/>
                </a:solidFill>
                <a:latin typeface="Prompt"/>
                <a:ea typeface="Prompt"/>
                <a:cs typeface="Prompt"/>
                <a:sym typeface="Prompt"/>
              </a:rPr>
              <a:t>Ксения, </a:t>
            </a:r>
            <a:r>
              <a:rPr lang="ru-RU" sz="2400" b="1" dirty="0" err="1" smtClean="0">
                <a:solidFill>
                  <a:srgbClr val="013B32"/>
                </a:solidFill>
                <a:latin typeface="Prompt"/>
                <a:ea typeface="Prompt"/>
                <a:cs typeface="Prompt"/>
                <a:sym typeface="Prompt"/>
              </a:rPr>
              <a:t>Агапитов</a:t>
            </a:r>
            <a:r>
              <a:rPr lang="ru-RU" sz="2400" b="1" dirty="0" smtClean="0">
                <a:solidFill>
                  <a:srgbClr val="013B32"/>
                </a:solidFill>
                <a:latin typeface="Prompt"/>
                <a:ea typeface="Prompt"/>
                <a:cs typeface="Prompt"/>
                <a:sym typeface="Prompt"/>
              </a:rPr>
              <a:t> </a:t>
            </a:r>
            <a:r>
              <a:rPr lang="ru-RU" sz="2400" b="1" dirty="0">
                <a:solidFill>
                  <a:srgbClr val="013B32"/>
                </a:solidFill>
                <a:latin typeface="Prompt"/>
                <a:ea typeface="Prompt"/>
                <a:cs typeface="Prompt"/>
                <a:sym typeface="Prompt"/>
              </a:rPr>
              <a:t>Иван стали призёрами олимпиады по обществознанию</a:t>
            </a:r>
            <a:endParaRPr sz="2400" b="1" dirty="0">
              <a:solidFill>
                <a:srgbClr val="013B32"/>
              </a:solidFill>
              <a:latin typeface="Prompt"/>
              <a:ea typeface="Prompt"/>
              <a:cs typeface="Prompt"/>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50000" y="50000"/>
                                    </p:animScale>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3.47222E-6 -0.00016 L -3.47222E-6 0.00015 C -0.00173 -0.0054 -0.00338 -0.01081 -0.00512 -0.01605 C -0.00573 -0.01775 -0.00668 -0.01898 -0.0072 -0.02068 C -0.01189 -0.0375 -0.00581 -0.02361 -0.01319 -0.03812 C -0.01484 -0.04861 -0.01336 -0.04044 -0.01623 -0.05232 C -0.01658 -0.05386 -0.01675 -0.05556 -0.01718 -0.0571 C -0.01788 -0.05973 -0.01857 -0.06235 -0.01927 -0.06513 C -0.01953 -0.06667 -0.01979 -0.06821 -0.02022 -0.06976 C -0.02109 -0.07253 -0.02222 -0.07516 -0.02326 -0.07763 C -0.02395 -0.07932 -0.02465 -0.08071 -0.02517 -0.08257 C -0.02604 -0.08503 -0.02639 -0.08797 -0.02725 -0.09044 C -0.02812 -0.09275 -0.02934 -0.09445 -0.03029 -0.09676 C -0.03237 -0.10186 -0.0342 -0.10726 -0.03628 -0.1125 L -0.03836 -0.11729 C -0.03915 -0.12238 -0.03932 -0.12547 -0.04132 -0.12994 C -0.04843 -0.14553 -0.03993 -0.12068 -0.04739 -0.14244 C -0.0493 -0.148 -0.05078 -0.15494 -0.05347 -0.15988 C -0.05399 -0.16111 -0.05486 -0.16189 -0.05547 -0.16312 C -0.05685 -0.16621 -0.05816 -0.16945 -0.05946 -0.17269 C -0.06015 -0.17423 -0.0605 -0.17639 -0.06145 -0.17732 C -0.06354 -0.17948 -0.06588 -0.18102 -0.06753 -0.1838 C -0.06823 -0.18473 -0.06875 -0.18611 -0.06961 -0.18689 C -0.07205 -0.18936 -0.07395 -0.19028 -0.07665 -0.19167 C -0.07925 -0.19476 -0.08185 -0.19815 -0.08463 -0.20108 C -0.08567 -0.20216 -0.08654 -0.20355 -0.08767 -0.20432 C -0.09201 -0.20741 -0.09366 -0.20726 -0.09774 -0.20895 C -0.09878 -0.20957 -0.09974 -0.21019 -0.10069 -0.2105 C -0.10468 -0.21219 -0.10885 -0.21281 -0.11284 -0.21374 C -0.11658 -0.21574 -0.12656 -0.22068 -0.12899 -0.22331 C -0.12994 -0.22423 -0.1309 -0.22562 -0.13194 -0.22639 C -0.13333 -0.22763 -0.13776 -0.22917 -0.13897 -0.22963 C -0.13993 -0.23071 -0.14097 -0.23195 -0.14201 -0.23287 C -0.14297 -0.23349 -0.14409 -0.23349 -0.14505 -0.23426 C -0.15191 -0.2409 -0.14158 -0.23473 -0.15008 -0.23905 C -0.15104 -0.24074 -0.15191 -0.24275 -0.15312 -0.24383 C -0.15564 -0.24645 -0.16119 -0.25 -0.16119 -0.24985 L -0.17118 -0.24861 L -0.17213 -0.24861 " pathEditMode="relative" rAng="0" ptsTypes="AAAAAAAAAAAAAAAAAAAAAAAAAAAAAAAAAAAAAAA">
                                      <p:cBhvr>
                                        <p:cTn id="9" dur="2000" fill="hold"/>
                                        <p:tgtEl>
                                          <p:spTgt spid="3"/>
                                        </p:tgtEl>
                                        <p:attrNameLst>
                                          <p:attrName>ppt_x</p:attrName>
                                          <p:attrName>ppt_y</p:attrName>
                                        </p:attrNameLst>
                                      </p:cBhvr>
                                      <p:rCtr x="-8611" y="-12485"/>
                                    </p:animMotion>
                                  </p:childTnLst>
                                </p:cTn>
                              </p:par>
                            </p:childTnLst>
                          </p:cTn>
                        </p:par>
                        <p:par>
                          <p:cTn id="10" fill="hold">
                            <p:stCondLst>
                              <p:cond delay="4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6" presetClass="emph" presetSubtype="0" fill="hold" nodeType="afterEffect">
                                  <p:stCondLst>
                                    <p:cond delay="0"/>
                                  </p:stCondLst>
                                  <p:childTnLst>
                                    <p:animScale>
                                      <p:cBhvr>
                                        <p:cTn id="18" dur="2000" fill="hold"/>
                                        <p:tgtEl>
                                          <p:spTgt spid="5"/>
                                        </p:tgtEl>
                                      </p:cBhvr>
                                      <p:by x="50000" y="50000"/>
                                    </p:animScale>
                                  </p:childTnLst>
                                </p:cTn>
                              </p:par>
                            </p:childTnLst>
                          </p:cTn>
                        </p:par>
                        <p:par>
                          <p:cTn id="19" fill="hold">
                            <p:stCondLst>
                              <p:cond delay="7000"/>
                            </p:stCondLst>
                            <p:childTnLst>
                              <p:par>
                                <p:cTn id="20" presetID="0" presetClass="path" presetSubtype="0" accel="50000" decel="50000" fill="hold" nodeType="afterEffect">
                                  <p:stCondLst>
                                    <p:cond delay="0"/>
                                  </p:stCondLst>
                                  <p:childTnLst>
                                    <p:animMotion origin="layout" path="M 0.00035 -0.00016 L 0.00035 0.00015 C -0.00035 -0.00463 -0.00147 -0.00895 -0.00156 -0.01358 C -0.00217 -0.04939 -0.0033 -0.04306 0.00035 -0.05988 C 0.00061 -0.06328 0.00052 -0.06698 0.00122 -0.07022 C 0.00156 -0.07176 0.00269 -0.07207 0.00313 -0.07331 C 0.00365 -0.0747 0.00365 -0.07639 0.00417 -0.07778 C 0.00469 -0.07948 0.00547 -0.08071 0.00599 -0.08226 C 0.01007 -0.09337 0.00582 -0.08287 0.00981 -0.09568 C 0.01268 -0.10448 0.01233 -0.10155 0.01563 -0.10926 C 0.02205 -0.12439 0.01441 -0.10865 0.02231 -0.12408 C 0.02327 -0.12886 0.0237 -0.13164 0.02613 -0.13611 C 0.02709 -0.13781 0.02865 -0.13889 0.02995 -0.14044 C 0.03533 -0.15741 0.02821 -0.13766 0.03472 -0.14954 C 0.03594 -0.1517 0.03629 -0.15479 0.0375 -0.15695 C 0.03828 -0.15818 0.03959 -0.15865 0.04037 -0.15988 C 0.0461 -0.16775 0.04176 -0.16466 0.04714 -0.16744 C 0.05356 -0.17747 0.05026 -0.175 0.05573 -0.17778 C 0.05764 -0.18102 0.05868 -0.18272 0.06137 -0.18519 C 0.06398 -0.1875 0.06676 -0.18858 0.0691 -0.19121 C 0.07031 -0.19275 0.07162 -0.19429 0.07292 -0.19568 C 0.07387 -0.19676 0.07483 -0.19753 0.07578 -0.19861 C 0.07917 -0.20324 0.07821 -0.20386 0.08247 -0.20772 C 0.08394 -0.20895 0.08568 -0.20957 0.08715 -0.21065 C 0.09835 -0.21868 0.09123 -0.21482 0.09774 -0.21821 C 0.1059 -0.2267 0.09557 -0.21636 0.10347 -0.22253 C 0.11311 -0.2301 0.09844 -0.22068 0.11016 -0.22855 C 0.11103 -0.22917 0.11207 -0.22948 0.11294 -0.22994 C 0.11459 -0.23102 0.11623 -0.2321 0.11771 -0.23303 C 0.11962 -0.23411 0.12144 -0.2355 0.12353 -0.23596 C 0.12544 -0.23642 0.12735 -0.23673 0.12926 -0.23766 C 0.1303 -0.23797 0.13108 -0.23874 0.13212 -0.23905 C 0.13368 -0.23966 0.13533 -0.23997 0.13681 -0.24044 C 0.1382 -0.2409 0.13941 -0.24152 0.14071 -0.24198 C 0.14228 -0.24244 0.14384 -0.24337 0.1454 -0.24337 C 0.15339 -0.24399 0.16137 -0.24337 0.16945 -0.24337 L 0.16945 -0.24321 " pathEditMode="relative" rAng="0" ptsTypes="AAAAAAAAAAAAAAAAAAAAAAAAAAAAAAAAAAAAA">
                                      <p:cBhvr>
                                        <p:cTn id="21" dur="2000" fill="hold"/>
                                        <p:tgtEl>
                                          <p:spTgt spid="5"/>
                                        </p:tgtEl>
                                        <p:attrNameLst>
                                          <p:attrName>ppt_x</p:attrName>
                                          <p:attrName>ppt_y</p:attrName>
                                        </p:attrNameLst>
                                      </p:cBhvr>
                                      <p:rCtr x="8325" y="-12160"/>
                                    </p:animMotion>
                                  </p:childTnLst>
                                </p:cTn>
                              </p:par>
                            </p:childTnLst>
                          </p:cTn>
                        </p:par>
                        <p:par>
                          <p:cTn id="22" fill="hold">
                            <p:stCondLst>
                              <p:cond delay="9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10000"/>
                            </p:stCondLst>
                            <p:childTnLst>
                              <p:par>
                                <p:cTn id="29" presetID="6" presetClass="emph" presetSubtype="0" fill="hold" nodeType="afterEffect">
                                  <p:stCondLst>
                                    <p:cond delay="0"/>
                                  </p:stCondLst>
                                  <p:childTnLst>
                                    <p:animScale>
                                      <p:cBhvr>
                                        <p:cTn id="30" dur="2000" fill="hold"/>
                                        <p:tgtEl>
                                          <p:spTgt spid="12"/>
                                        </p:tgtEl>
                                      </p:cBhvr>
                                      <p:by x="50000" y="50000"/>
                                    </p:animScale>
                                  </p:childTnLst>
                                </p:cTn>
                              </p:par>
                            </p:childTnLst>
                          </p:cTn>
                        </p:par>
                        <p:par>
                          <p:cTn id="31" fill="hold">
                            <p:stCondLst>
                              <p:cond delay="12000"/>
                            </p:stCondLst>
                            <p:childTnLst>
                              <p:par>
                                <p:cTn id="32" presetID="0" presetClass="path" presetSubtype="0" accel="50000" decel="50000" fill="hold" nodeType="afterEffect">
                                  <p:stCondLst>
                                    <p:cond delay="0"/>
                                  </p:stCondLst>
                                  <p:childTnLst>
                                    <p:animMotion origin="layout" path="M -4.58333E-6 3.82716E-6 L -4.58333E-6 0.00015 C -0.00225 0.00524 -0.00538 0.00972 -0.00659 0.01589 C -0.00763 0.0216 -0.00677 0.01929 -0.00902 0.0233 C -0.0098 0.02839 -0.00954 0.02947 -0.01154 0.03348 C -0.01276 0.03595 -0.01562 0.04074 -0.01562 0.04089 C -0.01753 0.05108 -0.01484 0.03858 -0.01892 0.04953 C -0.01935 0.05077 -0.01935 0.05247 -0.0197 0.05385 C -0.02074 0.05787 -0.02161 0.06188 -0.023 0.06558 C -0.02352 0.06697 -0.02404 0.06851 -0.02465 0.0699 C -0.02543 0.07191 -0.0263 0.07376 -0.02708 0.07577 C -0.02795 0.07808 -0.02864 0.08071 -0.02951 0.08302 C -0.03029 0.08503 -0.03116 0.08703 -0.03203 0.08889 C -0.03246 0.08981 -0.03324 0.09058 -0.03368 0.09182 C -0.03428 0.09351 -0.03472 0.09568 -0.03524 0.09753 C -0.03576 0.09907 -0.03637 0.10046 -0.03689 0.102 C -0.03828 0.10586 -0.03949 0.10987 -0.04105 0.11358 C -0.04184 0.11558 -0.04262 0.11759 -0.04348 0.11944 C -0.04427 0.12098 -0.04522 0.12206 -0.04592 0.12376 C -0.04661 0.12561 -0.04678 0.12793 -0.04756 0.12963 C -0.04878 0.1324 -0.05052 0.13426 -0.05164 0.13688 C -0.05251 0.13889 -0.05338 0.14074 -0.05416 0.14274 C -0.05598 0.14737 -0.0559 0.14814 -0.05824 0.15293 C -0.05902 0.15447 -0.05989 0.15586 -0.06067 0.1574 C -0.06519 0.1733 -0.05928 0.1537 -0.06475 0.16759 C -0.06553 0.16929 -0.06562 0.17176 -0.0664 0.1733 C -0.06736 0.17515 -0.06875 0.17608 -0.0697 0.17777 C -0.07092 0.17993 -0.07204 0.1824 -0.073 0.18503 C -0.07369 0.18688 -0.07387 0.18919 -0.07465 0.19089 C -0.07552 0.19274 -0.07691 0.19351 -0.07786 0.19521 C -0.0789 0.19691 -0.0796 0.19907 -0.08038 0.20108 C -0.08151 0.20385 -0.08368 0.20987 -0.08368 0.21003 C -0.08394 0.21126 -0.08402 0.2128 -0.08446 0.21419 C -0.08489 0.21543 -0.08559 0.21605 -0.08611 0.21713 C -0.08697 0.21898 -0.08793 0.22083 -0.08854 0.22299 C -0.08923 0.22515 -0.08949 0.22793 -0.09019 0.23024 C -0.09062 0.23148 -0.0914 0.23194 -0.09184 0.23318 C -0.09305 0.23688 -0.0934 0.24166 -0.09513 0.24475 C -0.09592 0.24629 -0.09661 0.24799 -0.09756 0.24922 C -0.09991 0.25231 -0.10286 0.25416 -0.10494 0.25787 C -0.10894 0.26497 -0.10694 0.26219 -0.11067 0.26666 C -0.11119 0.26805 -0.11171 0.26975 -0.11232 0.27098 C -0.1131 0.27253 -0.11414 0.27361 -0.11475 0.27546 C -0.11527 0.27669 -0.1151 0.27855 -0.11562 0.27978 C -0.11623 0.28117 -0.11727 0.28163 -0.11805 0.28271 C -0.11866 0.28348 -0.11909 0.28472 -0.1197 0.28564 C -0.12074 0.28719 -0.12187 0.28858 -0.123 0.28997 C -0.12378 0.29105 -0.12465 0.29182 -0.12543 0.2929 C -0.12786 0.2966 -0.12812 0.29892 -0.13116 0.30169 C -0.1322 0.30247 -0.13333 0.30262 -0.13446 0.30308 C -0.14618 0.31342 -0.13854 0.3091 -0.15824 0.3074 C -0.173 0.29876 -0.16597 0.30247 -0.20086 0.30447 C -0.20633 0.30493 -0.18993 0.3074 -0.18446 0.3074 L -0.18203 0.3074 L -0.18203 0.30756 " pathEditMode="relative" rAng="0" ptsTypes="AAAAAAAAAAAAAAAAAAAAAAAAAAAAAAAAAAAAAAAAAAAAAAAAAAAAAAA">
                                      <p:cBhvr>
                                        <p:cTn id="33" dur="2000" fill="hold"/>
                                        <p:tgtEl>
                                          <p:spTgt spid="12"/>
                                        </p:tgtEl>
                                        <p:attrNameLst>
                                          <p:attrName>ppt_x</p:attrName>
                                          <p:attrName>ppt_y</p:attrName>
                                        </p:attrNameLst>
                                      </p:cBhvr>
                                      <p:rCtr x="-10104" y="15478"/>
                                    </p:animMotion>
                                  </p:childTnLst>
                                </p:cTn>
                              </p:par>
                            </p:childTnLst>
                          </p:cTn>
                        </p:par>
                        <p:par>
                          <p:cTn id="34" fill="hold">
                            <p:stCondLst>
                              <p:cond delay="140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15000"/>
                            </p:stCondLst>
                            <p:childTnLst>
                              <p:par>
                                <p:cTn id="41" presetID="6" presetClass="emph" presetSubtype="0" fill="hold" nodeType="afterEffect">
                                  <p:stCondLst>
                                    <p:cond delay="0"/>
                                  </p:stCondLst>
                                  <p:childTnLst>
                                    <p:animScale>
                                      <p:cBhvr>
                                        <p:cTn id="42" dur="2000" fill="hold"/>
                                        <p:tgtEl>
                                          <p:spTgt spid="15"/>
                                        </p:tgtEl>
                                      </p:cBhvr>
                                      <p:by x="50000" y="50000"/>
                                    </p:animScale>
                                  </p:childTnLst>
                                </p:cTn>
                              </p:par>
                            </p:childTnLst>
                          </p:cTn>
                        </p:par>
                        <p:par>
                          <p:cTn id="43" fill="hold">
                            <p:stCondLst>
                              <p:cond delay="17000"/>
                            </p:stCondLst>
                            <p:childTnLst>
                              <p:par>
                                <p:cTn id="44" presetID="0" presetClass="path" presetSubtype="0" accel="50000" decel="50000" fill="hold" nodeType="afterEffect">
                                  <p:stCondLst>
                                    <p:cond delay="0"/>
                                  </p:stCondLst>
                                  <p:childTnLst>
                                    <p:animMotion origin="layout" path="M 2.91667E-6 4.32099E-6 L 2.91667E-6 0.00015 C 0.0026 0.002 0.00521 0.00432 0.00798 0.00617 C 0.00989 0.00756 0.01406 0.00941 0.01406 0.00956 C 0.01467 0.01034 0.01527 0.01157 0.01606 0.01265 C 0.0184 0.01558 0.02031 0.01682 0.02309 0.01898 C 0.0237 0.02006 0.0243 0.02129 0.02508 0.02222 C 0.02847 0.02592 0.03116 0.02716 0.0342 0.03163 C 0.03863 0.03888 0.03333 0.03503 0.03923 0.03811 C 0.04505 0.04737 0.03663 0.03441 0.04418 0.04444 C 0.04922 0.05108 0.04496 0.04799 0.05026 0.05092 C 0.05399 0.0628 0.05017 0.05231 0.05529 0.06203 C 0.06007 0.07098 0.05442 0.06219 0.05937 0.07314 C 0.06007 0.075 0.06137 0.07638 0.06232 0.07793 C 0.06302 0.08009 0.06371 0.08209 0.06441 0.08441 C 0.06475 0.0858 0.06493 0.0875 0.06536 0.08904 C 0.06797 0.09753 0.06675 0.09043 0.07048 0.09876 C 0.07126 0.10061 0.07152 0.10308 0.07248 0.10509 C 0.07352 0.10756 0.07526 0.1091 0.07639 0.11142 C 0.07725 0.11296 0.07777 0.1145 0.07847 0.1162 C 0.08038 0.12546 0.07812 0.11682 0.08246 0.12577 C 0.09271 0.1466 0.07873 0.12299 0.09357 0.14645 C 0.09427 0.14753 0.09505 0.14845 0.09566 0.14969 C 0.09626 0.15123 0.0967 0.15324 0.09765 0.15447 C 0.09948 0.15694 0.10364 0.1608 0.10364 0.16095 C 0.10434 0.1625 0.10486 0.16419 0.10564 0.16558 C 0.10781 0.16975 0.11093 0.17237 0.11371 0.17515 L 0.11675 0.17839 L 0.1197 0.18163 C 0.12161 0.1875 0.12144 0.18873 0.12482 0.19274 C 0.12673 0.19506 0.12908 0.19645 0.13081 0.19922 C 0.13159 0.20015 0.13229 0.20108 0.13281 0.20231 C 0.13437 0.2054 0.13689 0.21188 0.13689 0.21203 C 0.13724 0.2145 0.13724 0.21743 0.13784 0.21975 C 0.13889 0.2233 0.14062 0.22623 0.14192 0.22947 C 0.14253 0.23101 0.14349 0.2324 0.14392 0.2341 L 0.14592 0.24382 C 0.14626 0.24537 0.14618 0.24737 0.14687 0.24845 C 0.15286 0.25787 0.15 0.25432 0.15503 0.25987 C 0.15937 0.2591 0.1638 0.25895 0.16814 0.25817 C 0.16953 0.25787 0.17083 0.25709 0.17205 0.25663 C 0.17317 0.25601 0.17413 0.25509 0.17517 0.25493 C 0.18021 0.25463 0.18524 0.25493 0.19036 0.25493 L 0.19036 0.25509 L 0.19036 0.25493 " pathEditMode="relative" rAng="0" ptsTypes="AAAAAAAAAAAAAAAAAAAAAAAAAAAAAAAAAAAAAAAAAAAAA">
                                      <p:cBhvr>
                                        <p:cTn id="45" dur="2000" fill="hold"/>
                                        <p:tgtEl>
                                          <p:spTgt spid="15"/>
                                        </p:tgtEl>
                                        <p:attrNameLst>
                                          <p:attrName>ppt_x</p:attrName>
                                          <p:attrName>ppt_y</p:attrName>
                                        </p:attrNameLst>
                                      </p:cBhvr>
                                      <p:rCtr x="9514" y="12994"/>
                                    </p:animMotion>
                                  </p:childTnLst>
                                </p:cTn>
                              </p:par>
                            </p:childTnLst>
                          </p:cTn>
                        </p:par>
                        <p:par>
                          <p:cTn id="46" fill="hold">
                            <p:stCondLst>
                              <p:cond delay="19000"/>
                            </p:stCondLst>
                            <p:childTnLst>
                              <p:par>
                                <p:cTn id="47" presetID="2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F9B4"/>
        </a:solidFill>
        <a:effectLst/>
      </p:bgPr>
    </p:bg>
    <p:spTree>
      <p:nvGrpSpPr>
        <p:cNvPr id="1" name="Shape 292"/>
        <p:cNvGrpSpPr/>
        <p:nvPr/>
      </p:nvGrpSpPr>
      <p:grpSpPr>
        <a:xfrm>
          <a:off x="0" y="0"/>
          <a:ext cx="0" cy="0"/>
          <a:chOff x="0" y="0"/>
          <a:chExt cx="0" cy="0"/>
        </a:xfrm>
      </p:grpSpPr>
      <p:pic>
        <p:nvPicPr>
          <p:cNvPr id="293" name="Google Shape;293;p22"/>
          <p:cNvPicPr preferRelativeResize="0"/>
          <p:nvPr/>
        </p:nvPicPr>
        <p:blipFill>
          <a:blip r:embed="rId3">
            <a:alphaModFix/>
          </a:blip>
          <a:stretch>
            <a:fillRect/>
          </a:stretch>
        </p:blipFill>
        <p:spPr>
          <a:xfrm>
            <a:off x="0" y="0"/>
            <a:ext cx="18288000" cy="10295959"/>
          </a:xfrm>
          <a:prstGeom prst="rect">
            <a:avLst/>
          </a:prstGeom>
          <a:noFill/>
          <a:ln>
            <a:noFill/>
          </a:ln>
        </p:spPr>
      </p:pic>
      <p:pic>
        <p:nvPicPr>
          <p:cNvPr id="294" name="Google Shape;294;p22"/>
          <p:cNvPicPr preferRelativeResize="0"/>
          <p:nvPr/>
        </p:nvPicPr>
        <p:blipFill>
          <a:blip r:embed="rId4">
            <a:alphaModFix/>
          </a:blip>
          <a:stretch>
            <a:fillRect/>
          </a:stretch>
        </p:blipFill>
        <p:spPr>
          <a:xfrm>
            <a:off x="376935" y="152400"/>
            <a:ext cx="17838930" cy="10287000"/>
          </a:xfrm>
          <a:prstGeom prst="rect">
            <a:avLst/>
          </a:prstGeom>
          <a:noFill/>
          <a:ln>
            <a:noFill/>
          </a:ln>
        </p:spPr>
      </p:pic>
      <p:grpSp>
        <p:nvGrpSpPr>
          <p:cNvPr id="296" name="Google Shape;296;p22"/>
          <p:cNvGrpSpPr/>
          <p:nvPr/>
        </p:nvGrpSpPr>
        <p:grpSpPr>
          <a:xfrm>
            <a:off x="3057993" y="5366479"/>
            <a:ext cx="4125110" cy="2797326"/>
            <a:chOff x="0" y="-38100"/>
            <a:chExt cx="851380" cy="639505"/>
          </a:xfrm>
        </p:grpSpPr>
        <p:sp>
          <p:nvSpPr>
            <p:cNvPr id="297" name="Google Shape;297;p22"/>
            <p:cNvSpPr/>
            <p:nvPr/>
          </p:nvSpPr>
          <p:spPr>
            <a:xfrm>
              <a:off x="0" y="0"/>
              <a:ext cx="851380" cy="601405"/>
            </a:xfrm>
            <a:custGeom>
              <a:avLst/>
              <a:gdLst/>
              <a:ahLst/>
              <a:cxnLst/>
              <a:rect l="l" t="t" r="r" b="b"/>
              <a:pathLst>
                <a:path w="851380" h="601405" extrusionOk="0">
                  <a:moveTo>
                    <a:pt x="52689" y="0"/>
                  </a:moveTo>
                  <a:lnTo>
                    <a:pt x="798691" y="0"/>
                  </a:lnTo>
                  <a:cubicBezTo>
                    <a:pt x="812665" y="0"/>
                    <a:pt x="826067" y="5551"/>
                    <a:pt x="835948" y="15432"/>
                  </a:cubicBezTo>
                  <a:cubicBezTo>
                    <a:pt x="845829" y="25313"/>
                    <a:pt x="851380" y="38715"/>
                    <a:pt x="851380" y="52689"/>
                  </a:cubicBezTo>
                  <a:lnTo>
                    <a:pt x="851380" y="548716"/>
                  </a:lnTo>
                  <a:cubicBezTo>
                    <a:pt x="851380" y="562690"/>
                    <a:pt x="845829" y="576091"/>
                    <a:pt x="835948" y="585973"/>
                  </a:cubicBezTo>
                  <a:cubicBezTo>
                    <a:pt x="826067" y="595854"/>
                    <a:pt x="812665" y="601405"/>
                    <a:pt x="798691" y="601405"/>
                  </a:cubicBezTo>
                  <a:lnTo>
                    <a:pt x="52689" y="601405"/>
                  </a:lnTo>
                  <a:cubicBezTo>
                    <a:pt x="38715" y="601405"/>
                    <a:pt x="25313" y="595854"/>
                    <a:pt x="15432" y="585973"/>
                  </a:cubicBezTo>
                  <a:cubicBezTo>
                    <a:pt x="5551" y="576091"/>
                    <a:pt x="0" y="562690"/>
                    <a:pt x="0" y="548716"/>
                  </a:cubicBezTo>
                  <a:lnTo>
                    <a:pt x="0" y="52689"/>
                  </a:lnTo>
                  <a:cubicBezTo>
                    <a:pt x="0" y="38715"/>
                    <a:pt x="5551" y="25313"/>
                    <a:pt x="15432" y="15432"/>
                  </a:cubicBezTo>
                  <a:cubicBezTo>
                    <a:pt x="25313" y="5551"/>
                    <a:pt x="38715" y="0"/>
                    <a:pt x="52689" y="0"/>
                  </a:cubicBezTo>
                  <a:close/>
                </a:path>
              </a:pathLst>
            </a:custGeom>
            <a:solidFill>
              <a:srgbClr val="AAC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txBox="1"/>
            <p:nvPr/>
          </p:nvSpPr>
          <p:spPr>
            <a:xfrm>
              <a:off x="0" y="-38100"/>
              <a:ext cx="851380" cy="639505"/>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9" name="Google Shape;299;p22"/>
          <p:cNvGrpSpPr/>
          <p:nvPr/>
        </p:nvGrpSpPr>
        <p:grpSpPr>
          <a:xfrm>
            <a:off x="7255238" y="1583480"/>
            <a:ext cx="7869837" cy="6580325"/>
            <a:chOff x="0" y="-38100"/>
            <a:chExt cx="1962910" cy="1090229"/>
          </a:xfrm>
        </p:grpSpPr>
        <p:sp>
          <p:nvSpPr>
            <p:cNvPr id="300" name="Google Shape;300;p22"/>
            <p:cNvSpPr/>
            <p:nvPr/>
          </p:nvSpPr>
          <p:spPr>
            <a:xfrm>
              <a:off x="0" y="0"/>
              <a:ext cx="1962910" cy="1052129"/>
            </a:xfrm>
            <a:custGeom>
              <a:avLst/>
              <a:gdLst/>
              <a:ahLst/>
              <a:cxnLst/>
              <a:rect l="l" t="t" r="r" b="b"/>
              <a:pathLst>
                <a:path w="1962910" h="1052129" extrusionOk="0">
                  <a:moveTo>
                    <a:pt x="22853" y="0"/>
                  </a:moveTo>
                  <a:lnTo>
                    <a:pt x="1940057" y="0"/>
                  </a:lnTo>
                  <a:cubicBezTo>
                    <a:pt x="1952678" y="0"/>
                    <a:pt x="1962910" y="10232"/>
                    <a:pt x="1962910" y="22853"/>
                  </a:cubicBezTo>
                  <a:lnTo>
                    <a:pt x="1962910" y="1029275"/>
                  </a:lnTo>
                  <a:cubicBezTo>
                    <a:pt x="1962910" y="1035336"/>
                    <a:pt x="1960502" y="1041149"/>
                    <a:pt x="1956216" y="1045435"/>
                  </a:cubicBezTo>
                  <a:cubicBezTo>
                    <a:pt x="1951930" y="1049721"/>
                    <a:pt x="1946118" y="1052129"/>
                    <a:pt x="1940057" y="1052129"/>
                  </a:cubicBezTo>
                  <a:lnTo>
                    <a:pt x="22853" y="1052129"/>
                  </a:lnTo>
                  <a:cubicBezTo>
                    <a:pt x="10232" y="1052129"/>
                    <a:pt x="0" y="1041897"/>
                    <a:pt x="0" y="1029275"/>
                  </a:cubicBezTo>
                  <a:lnTo>
                    <a:pt x="0" y="22853"/>
                  </a:lnTo>
                  <a:cubicBezTo>
                    <a:pt x="0" y="16792"/>
                    <a:pt x="2408" y="10979"/>
                    <a:pt x="6694" y="6694"/>
                  </a:cubicBezTo>
                  <a:cubicBezTo>
                    <a:pt x="10979" y="2408"/>
                    <a:pt x="16792" y="0"/>
                    <a:pt x="22853" y="0"/>
                  </a:cubicBezTo>
                  <a:close/>
                </a:path>
              </a:pathLst>
            </a:custGeom>
            <a:solidFill>
              <a:srgbClr val="E6F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txBox="1"/>
            <p:nvPr/>
          </p:nvSpPr>
          <p:spPr>
            <a:xfrm>
              <a:off x="0" y="-38100"/>
              <a:ext cx="1962910" cy="1090228"/>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13" name="Google Shape;313;p22"/>
          <p:cNvSpPr txBox="1"/>
          <p:nvPr/>
        </p:nvSpPr>
        <p:spPr>
          <a:xfrm>
            <a:off x="7375161" y="1919835"/>
            <a:ext cx="7749914" cy="6063198"/>
          </a:xfrm>
          <a:prstGeom prst="rect">
            <a:avLst/>
          </a:prstGeom>
          <a:noFill/>
          <a:ln>
            <a:noFill/>
          </a:ln>
        </p:spPr>
        <p:txBody>
          <a:bodyPr spcFirstLastPara="1" wrap="square" lIns="0" tIns="0" rIns="0" bIns="0" anchor="t" anchorCtr="0">
            <a:spAutoFit/>
          </a:bodyPr>
          <a:lstStyle/>
          <a:p>
            <a:pPr marL="342900" lvl="0" indent="-342900">
              <a:spcAft>
                <a:spcPts val="600"/>
              </a:spcAft>
              <a:buFont typeface="Wingdings" panose="05000000000000000000" pitchFamily="2" charset="2"/>
              <a:buChar char="§"/>
            </a:pPr>
            <a:r>
              <a:rPr lang="ru-RU" sz="2600" b="1" dirty="0">
                <a:solidFill>
                  <a:srgbClr val="013B32"/>
                </a:solidFill>
                <a:latin typeface="Prompt"/>
                <a:ea typeface="Prompt"/>
                <a:cs typeface="Prompt"/>
                <a:sym typeface="Prompt"/>
              </a:rPr>
              <a:t>Л</a:t>
            </a:r>
            <a:r>
              <a:rPr lang="ru-RU" sz="2600" b="1" dirty="0" smtClean="0">
                <a:solidFill>
                  <a:srgbClr val="013B32"/>
                </a:solidFill>
                <a:latin typeface="Prompt"/>
                <a:ea typeface="Prompt"/>
                <a:cs typeface="Prompt"/>
                <a:sym typeface="Prompt"/>
              </a:rPr>
              <a:t>ауреат </a:t>
            </a:r>
            <a:r>
              <a:rPr lang="ru-RU" sz="2600" b="1" dirty="0">
                <a:solidFill>
                  <a:srgbClr val="013B32"/>
                </a:solidFill>
                <a:latin typeface="Prompt"/>
                <a:ea typeface="Prompt"/>
                <a:cs typeface="Prompt"/>
                <a:sym typeface="Prompt"/>
              </a:rPr>
              <a:t>Международной литературной премии имени П.П. Ершова (2024), </a:t>
            </a:r>
            <a:endParaRPr lang="ru-RU" sz="2600" b="1" dirty="0" smtClean="0">
              <a:solidFill>
                <a:srgbClr val="013B32"/>
              </a:solidFill>
              <a:latin typeface="Prompt"/>
              <a:ea typeface="Prompt"/>
              <a:cs typeface="Prompt"/>
              <a:sym typeface="Prompt"/>
            </a:endParaRPr>
          </a:p>
          <a:p>
            <a:pPr marL="342900" lvl="0" indent="-342900">
              <a:spcAft>
                <a:spcPts val="600"/>
              </a:spcAft>
              <a:buFont typeface="Wingdings" panose="05000000000000000000" pitchFamily="2" charset="2"/>
              <a:buChar char="§"/>
            </a:pPr>
            <a:r>
              <a:rPr lang="ru-RU" sz="2600" b="1" dirty="0" smtClean="0">
                <a:solidFill>
                  <a:srgbClr val="013B32"/>
                </a:solidFill>
                <a:latin typeface="Prompt"/>
                <a:ea typeface="Prompt"/>
                <a:cs typeface="Prompt"/>
                <a:sym typeface="Prompt"/>
              </a:rPr>
              <a:t>финалист </a:t>
            </a:r>
            <a:r>
              <a:rPr lang="ru-RU" sz="2600" b="1" dirty="0">
                <a:solidFill>
                  <a:srgbClr val="013B32"/>
                </a:solidFill>
                <a:latin typeface="Prompt"/>
                <a:ea typeface="Prompt"/>
                <a:cs typeface="Prompt"/>
                <a:sym typeface="Prompt"/>
              </a:rPr>
              <a:t>литературной премии им. </a:t>
            </a:r>
            <a:r>
              <a:rPr lang="ru-RU" sz="2600" b="1" dirty="0" err="1">
                <a:solidFill>
                  <a:srgbClr val="013B32"/>
                </a:solidFill>
                <a:latin typeface="Prompt"/>
                <a:ea typeface="Prompt"/>
                <a:cs typeface="Prompt"/>
                <a:sym typeface="Prompt"/>
              </a:rPr>
              <a:t>В.Маканина</a:t>
            </a:r>
            <a:r>
              <a:rPr lang="ru-RU" sz="2600" b="1" dirty="0">
                <a:solidFill>
                  <a:srgbClr val="013B32"/>
                </a:solidFill>
                <a:latin typeface="Prompt"/>
                <a:ea typeface="Prompt"/>
                <a:cs typeface="Prompt"/>
                <a:sym typeface="Prompt"/>
              </a:rPr>
              <a:t> (короткая проза) (2024), </a:t>
            </a:r>
            <a:endParaRPr lang="ru-RU" sz="2600" b="1" dirty="0" smtClean="0">
              <a:solidFill>
                <a:srgbClr val="013B32"/>
              </a:solidFill>
              <a:latin typeface="Prompt"/>
              <a:ea typeface="Prompt"/>
              <a:cs typeface="Prompt"/>
              <a:sym typeface="Prompt"/>
            </a:endParaRPr>
          </a:p>
          <a:p>
            <a:pPr marL="342900" lvl="0" indent="-342900">
              <a:spcAft>
                <a:spcPts val="600"/>
              </a:spcAft>
              <a:buFont typeface="Wingdings" panose="05000000000000000000" pitchFamily="2" charset="2"/>
              <a:buChar char="§"/>
            </a:pPr>
            <a:r>
              <a:rPr lang="ru-RU" sz="2600" b="1" dirty="0" smtClean="0">
                <a:solidFill>
                  <a:srgbClr val="013B32"/>
                </a:solidFill>
                <a:latin typeface="Prompt"/>
                <a:ea typeface="Prompt"/>
                <a:cs typeface="Prompt"/>
                <a:sym typeface="Prompt"/>
              </a:rPr>
              <a:t>полуфиналист </a:t>
            </a:r>
            <a:r>
              <a:rPr lang="ru-RU" sz="2600" b="1" dirty="0">
                <a:solidFill>
                  <a:srgbClr val="013B32"/>
                </a:solidFill>
                <a:latin typeface="Prompt"/>
                <a:ea typeface="Prompt"/>
                <a:cs typeface="Prompt"/>
                <a:sym typeface="Prompt"/>
              </a:rPr>
              <a:t>международной литературной премии им. </a:t>
            </a:r>
            <a:r>
              <a:rPr lang="ru-RU" sz="2600" b="1" dirty="0" err="1">
                <a:solidFill>
                  <a:srgbClr val="013B32"/>
                </a:solidFill>
                <a:latin typeface="Prompt"/>
                <a:ea typeface="Prompt"/>
                <a:cs typeface="Prompt"/>
                <a:sym typeface="Prompt"/>
              </a:rPr>
              <a:t>Ф.Искандера</a:t>
            </a:r>
            <a:r>
              <a:rPr lang="ru-RU" sz="2600" b="1" dirty="0">
                <a:solidFill>
                  <a:srgbClr val="013B32"/>
                </a:solidFill>
                <a:latin typeface="Prompt"/>
                <a:ea typeface="Prompt"/>
                <a:cs typeface="Prompt"/>
                <a:sym typeface="Prompt"/>
              </a:rPr>
              <a:t> (2024), </a:t>
            </a:r>
            <a:endParaRPr lang="ru-RU" sz="2600" b="1" dirty="0" smtClean="0">
              <a:solidFill>
                <a:srgbClr val="013B32"/>
              </a:solidFill>
              <a:latin typeface="Prompt"/>
              <a:ea typeface="Prompt"/>
              <a:cs typeface="Prompt"/>
              <a:sym typeface="Prompt"/>
            </a:endParaRPr>
          </a:p>
          <a:p>
            <a:pPr marL="342900" lvl="0" indent="-342900">
              <a:spcAft>
                <a:spcPts val="600"/>
              </a:spcAft>
              <a:buFont typeface="Wingdings" panose="05000000000000000000" pitchFamily="2" charset="2"/>
              <a:buChar char="§"/>
            </a:pPr>
            <a:r>
              <a:rPr lang="ru-RU" sz="2600" b="1" dirty="0" smtClean="0">
                <a:solidFill>
                  <a:srgbClr val="013B32"/>
                </a:solidFill>
                <a:latin typeface="Prompt"/>
                <a:ea typeface="Prompt"/>
                <a:cs typeface="Prompt"/>
                <a:sym typeface="Prompt"/>
              </a:rPr>
              <a:t>полуфиналист </a:t>
            </a:r>
            <a:r>
              <a:rPr lang="ru-RU" sz="2600" b="1" dirty="0">
                <a:solidFill>
                  <a:srgbClr val="013B32"/>
                </a:solidFill>
                <a:latin typeface="Prompt"/>
                <a:ea typeface="Prompt"/>
                <a:cs typeface="Prompt"/>
                <a:sym typeface="Prompt"/>
              </a:rPr>
              <a:t>международной литературной премии Гипертекст (2025), </a:t>
            </a:r>
            <a:endParaRPr lang="ru-RU" sz="2600" b="1" dirty="0" smtClean="0">
              <a:solidFill>
                <a:srgbClr val="013B32"/>
              </a:solidFill>
              <a:latin typeface="Prompt"/>
              <a:ea typeface="Prompt"/>
              <a:cs typeface="Prompt"/>
              <a:sym typeface="Prompt"/>
            </a:endParaRPr>
          </a:p>
          <a:p>
            <a:pPr marL="342900" lvl="0" indent="-342900">
              <a:spcAft>
                <a:spcPts val="600"/>
              </a:spcAft>
              <a:buFont typeface="Wingdings" panose="05000000000000000000" pitchFamily="2" charset="2"/>
              <a:buChar char="§"/>
            </a:pPr>
            <a:r>
              <a:rPr lang="ru-RU" sz="2600" b="1" dirty="0" smtClean="0">
                <a:solidFill>
                  <a:srgbClr val="013B32"/>
                </a:solidFill>
                <a:latin typeface="Prompt"/>
                <a:ea typeface="Prompt"/>
                <a:cs typeface="Prompt"/>
                <a:sym typeface="Prompt"/>
              </a:rPr>
              <a:t>почётный </a:t>
            </a:r>
            <a:r>
              <a:rPr lang="ru-RU" sz="2600" b="1" dirty="0">
                <a:solidFill>
                  <a:srgbClr val="013B32"/>
                </a:solidFill>
                <a:latin typeface="Prompt"/>
                <a:ea typeface="Prompt"/>
                <a:cs typeface="Prompt"/>
                <a:sym typeface="Prompt"/>
              </a:rPr>
              <a:t>гостем Московской международной книжной ярмарки 2024 г., </a:t>
            </a:r>
            <a:endParaRPr lang="ru-RU" sz="2600" b="1" dirty="0" smtClean="0">
              <a:solidFill>
                <a:srgbClr val="013B32"/>
              </a:solidFill>
              <a:latin typeface="Prompt"/>
              <a:ea typeface="Prompt"/>
              <a:cs typeface="Prompt"/>
              <a:sym typeface="Prompt"/>
            </a:endParaRPr>
          </a:p>
          <a:p>
            <a:pPr marL="342900" lvl="0" indent="-342900">
              <a:spcAft>
                <a:spcPts val="600"/>
              </a:spcAft>
              <a:buFont typeface="Wingdings" panose="05000000000000000000" pitchFamily="2" charset="2"/>
              <a:buChar char="§"/>
            </a:pPr>
            <a:r>
              <a:rPr lang="ru-RU" sz="2600" b="1" dirty="0" smtClean="0">
                <a:solidFill>
                  <a:srgbClr val="013B32"/>
                </a:solidFill>
                <a:latin typeface="Prompt"/>
                <a:ea typeface="Prompt"/>
                <a:cs typeface="Prompt"/>
                <a:sym typeface="Prompt"/>
              </a:rPr>
              <a:t>спикер </a:t>
            </a:r>
            <a:r>
              <a:rPr lang="ru-RU" sz="2600" b="1" dirty="0">
                <a:solidFill>
                  <a:srgbClr val="013B32"/>
                </a:solidFill>
                <a:latin typeface="Prompt"/>
                <a:ea typeface="Prompt"/>
                <a:cs typeface="Prompt"/>
                <a:sym typeface="Prompt"/>
              </a:rPr>
              <a:t>панельной сессии по подростковой прозе книжного фестиваля «</a:t>
            </a:r>
            <a:r>
              <a:rPr lang="ru-RU" sz="2600" b="1" dirty="0" smtClean="0">
                <a:solidFill>
                  <a:srgbClr val="013B32"/>
                </a:solidFill>
                <a:latin typeface="Prompt"/>
                <a:ea typeface="Prompt"/>
                <a:cs typeface="Prompt"/>
                <a:sym typeface="Prompt"/>
              </a:rPr>
              <a:t>Красная </a:t>
            </a:r>
            <a:r>
              <a:rPr lang="ru-RU" sz="2600" b="1" dirty="0">
                <a:solidFill>
                  <a:srgbClr val="013B32"/>
                </a:solidFill>
                <a:latin typeface="Prompt"/>
                <a:ea typeface="Prompt"/>
                <a:cs typeface="Prompt"/>
                <a:sym typeface="Prompt"/>
              </a:rPr>
              <a:t>площадь» 2025г</a:t>
            </a:r>
            <a:endParaRPr sz="2600" dirty="0"/>
          </a:p>
        </p:txBody>
      </p:sp>
      <p:pic>
        <p:nvPicPr>
          <p:cNvPr id="2" name="Рисунок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374981" y="1799146"/>
            <a:ext cx="3491133" cy="3491133"/>
          </a:xfrm>
          <a:prstGeom prst="rect">
            <a:avLst/>
          </a:prstGeom>
        </p:spPr>
      </p:pic>
      <p:sp>
        <p:nvSpPr>
          <p:cNvPr id="33" name="Google Shape;313;p22"/>
          <p:cNvSpPr txBox="1"/>
          <p:nvPr/>
        </p:nvSpPr>
        <p:spPr>
          <a:xfrm>
            <a:off x="3436796" y="5601746"/>
            <a:ext cx="3054722" cy="2326791"/>
          </a:xfrm>
          <a:prstGeom prst="rect">
            <a:avLst/>
          </a:prstGeom>
          <a:noFill/>
          <a:ln>
            <a:noFill/>
          </a:ln>
        </p:spPr>
        <p:txBody>
          <a:bodyPr spcFirstLastPara="1" wrap="square" lIns="0" tIns="0" rIns="0" bIns="0" anchor="t" anchorCtr="0">
            <a:spAutoFit/>
          </a:bodyPr>
          <a:lstStyle/>
          <a:p>
            <a:pPr lvl="0" algn="ctr">
              <a:lnSpc>
                <a:spcPct val="140000"/>
              </a:lnSpc>
            </a:pPr>
            <a:r>
              <a:rPr lang="ru-RU" sz="3600" b="1" dirty="0" smtClean="0">
                <a:solidFill>
                  <a:srgbClr val="013B32"/>
                </a:solidFill>
                <a:latin typeface="Prompt"/>
                <a:ea typeface="Prompt"/>
                <a:cs typeface="Prompt"/>
                <a:sym typeface="Prompt"/>
              </a:rPr>
              <a:t>Валевский </a:t>
            </a:r>
          </a:p>
          <a:p>
            <a:pPr lvl="0" algn="ctr">
              <a:lnSpc>
                <a:spcPct val="140000"/>
              </a:lnSpc>
            </a:pPr>
            <a:r>
              <a:rPr lang="ru-RU" sz="3600" b="1" dirty="0" smtClean="0">
                <a:solidFill>
                  <a:srgbClr val="013B32"/>
                </a:solidFill>
                <a:latin typeface="Prompt"/>
                <a:ea typeface="Prompt"/>
                <a:cs typeface="Prompt"/>
                <a:sym typeface="Prompt"/>
              </a:rPr>
              <a:t>Анатолий </a:t>
            </a:r>
          </a:p>
          <a:p>
            <a:pPr lvl="0" algn="ctr">
              <a:lnSpc>
                <a:spcPct val="140000"/>
              </a:lnSpc>
            </a:pPr>
            <a:r>
              <a:rPr lang="ru-RU" sz="3600" b="1" dirty="0" smtClean="0">
                <a:solidFill>
                  <a:srgbClr val="013B32"/>
                </a:solidFill>
                <a:latin typeface="Prompt"/>
                <a:ea typeface="Prompt"/>
                <a:cs typeface="Prompt"/>
                <a:sym typeface="Prompt"/>
              </a:rPr>
              <a:t>Михайлович</a:t>
            </a:r>
            <a:endParaRPr sz="3600" dirty="0"/>
          </a:p>
        </p:txBody>
      </p:sp>
      <p:sp>
        <p:nvSpPr>
          <p:cNvPr id="34" name="Google Shape;203;p16"/>
          <p:cNvSpPr txBox="1"/>
          <p:nvPr/>
        </p:nvSpPr>
        <p:spPr>
          <a:xfrm>
            <a:off x="2103120" y="8860544"/>
            <a:ext cx="14081760" cy="738664"/>
          </a:xfrm>
          <a:prstGeom prst="rect">
            <a:avLst/>
          </a:prstGeom>
          <a:noFill/>
          <a:ln>
            <a:noFill/>
          </a:ln>
        </p:spPr>
        <p:txBody>
          <a:bodyPr spcFirstLastPara="1" wrap="square" lIns="0" tIns="0" rIns="0" bIns="0" anchor="t" anchorCtr="0">
            <a:spAutoFit/>
            <a:scene3d>
              <a:camera prst="orthographicFront"/>
              <a:lightRig rig="threePt" dir="t"/>
            </a:scene3d>
            <a:sp3d extrusionH="57150">
              <a:bevelT w="57150" h="38100" prst="artDeco"/>
            </a:sp3d>
          </a:bodyPr>
          <a:lstStyle/>
          <a:p>
            <a:pPr algn="ctr"/>
            <a:r>
              <a:rPr lang="ru-RU" sz="4800" b="1" dirty="0" smtClean="0">
                <a:solidFill>
                  <a:srgbClr val="FFC000"/>
                </a:solidFill>
                <a:latin typeface="Prompt Black"/>
                <a:ea typeface="Prompt Black"/>
                <a:cs typeface="Prompt Black"/>
                <a:sym typeface="Prompt Medium"/>
              </a:rPr>
              <a:t>член </a:t>
            </a:r>
            <a:r>
              <a:rPr lang="ru-RU" sz="4800" b="1" dirty="0">
                <a:solidFill>
                  <a:srgbClr val="FFC000"/>
                </a:solidFill>
                <a:latin typeface="Prompt Black"/>
                <a:ea typeface="Prompt Black"/>
                <a:cs typeface="Prompt Black"/>
                <a:sym typeface="Prompt Medium"/>
              </a:rPr>
              <a:t>Союза писателей России</a:t>
            </a:r>
            <a:endParaRPr sz="4800" b="1" dirty="0">
              <a:solidFill>
                <a:srgbClr val="FFC000"/>
              </a:solidFill>
              <a:latin typeface="Prompt Black"/>
              <a:ea typeface="Prompt Black"/>
              <a:cs typeface="Prompt Black"/>
            </a:endParaRPr>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F9B4"/>
        </a:solidFill>
        <a:effectLst/>
      </p:bgPr>
    </p:bg>
    <p:spTree>
      <p:nvGrpSpPr>
        <p:cNvPr id="1" name="Shape 209"/>
        <p:cNvGrpSpPr/>
        <p:nvPr/>
      </p:nvGrpSpPr>
      <p:grpSpPr>
        <a:xfrm>
          <a:off x="0" y="0"/>
          <a:ext cx="0" cy="0"/>
          <a:chOff x="0" y="0"/>
          <a:chExt cx="0" cy="0"/>
        </a:xfrm>
      </p:grpSpPr>
      <p:pic>
        <p:nvPicPr>
          <p:cNvPr id="210" name="Google Shape;210;p17"/>
          <p:cNvPicPr preferRelativeResize="0"/>
          <p:nvPr/>
        </p:nvPicPr>
        <p:blipFill>
          <a:blip r:embed="rId3">
            <a:alphaModFix/>
          </a:blip>
          <a:stretch>
            <a:fillRect/>
          </a:stretch>
        </p:blipFill>
        <p:spPr>
          <a:xfrm>
            <a:off x="84587" y="346203"/>
            <a:ext cx="9917813" cy="9674025"/>
          </a:xfrm>
          <a:prstGeom prst="rect">
            <a:avLst/>
          </a:prstGeom>
          <a:noFill/>
          <a:ln>
            <a:noFill/>
          </a:ln>
        </p:spPr>
      </p:pic>
      <p:grpSp>
        <p:nvGrpSpPr>
          <p:cNvPr id="212" name="Google Shape;212;p17"/>
          <p:cNvGrpSpPr/>
          <p:nvPr/>
        </p:nvGrpSpPr>
        <p:grpSpPr>
          <a:xfrm>
            <a:off x="10398743" y="-144662"/>
            <a:ext cx="7889309" cy="10431728"/>
            <a:chOff x="0" y="-38100"/>
            <a:chExt cx="2077829" cy="2747433"/>
          </a:xfrm>
        </p:grpSpPr>
        <p:sp>
          <p:nvSpPr>
            <p:cNvPr id="213" name="Google Shape;213;p17"/>
            <p:cNvSpPr/>
            <p:nvPr/>
          </p:nvSpPr>
          <p:spPr>
            <a:xfrm>
              <a:off x="0" y="0"/>
              <a:ext cx="2077829" cy="2709333"/>
            </a:xfrm>
            <a:custGeom>
              <a:avLst/>
              <a:gdLst/>
              <a:ahLst/>
              <a:cxnLst/>
              <a:rect l="l" t="t" r="r" b="b"/>
              <a:pathLst>
                <a:path w="2077829" h="2709333" extrusionOk="0">
                  <a:moveTo>
                    <a:pt x="0" y="0"/>
                  </a:moveTo>
                  <a:lnTo>
                    <a:pt x="2077829" y="0"/>
                  </a:lnTo>
                  <a:lnTo>
                    <a:pt x="2077829" y="2709333"/>
                  </a:lnTo>
                  <a:lnTo>
                    <a:pt x="0" y="2709333"/>
                  </a:lnTo>
                  <a:close/>
                </a:path>
              </a:pathLst>
            </a:custGeom>
            <a:solidFill>
              <a:srgbClr val="FFFFFF"/>
            </a:solidFill>
            <a:ln>
              <a:noFill/>
            </a:ln>
          </p:spPr>
        </p:sp>
        <p:sp>
          <p:nvSpPr>
            <p:cNvPr id="214" name="Google Shape;214;p17"/>
            <p:cNvSpPr txBox="1"/>
            <p:nvPr/>
          </p:nvSpPr>
          <p:spPr>
            <a:xfrm>
              <a:off x="0" y="-38100"/>
              <a:ext cx="207782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 name="Google Shape;203;p16"/>
          <p:cNvSpPr txBox="1"/>
          <p:nvPr/>
        </p:nvSpPr>
        <p:spPr>
          <a:xfrm>
            <a:off x="753815" y="1037746"/>
            <a:ext cx="8579355" cy="738664"/>
          </a:xfrm>
          <a:prstGeom prst="rect">
            <a:avLst/>
          </a:prstGeom>
          <a:noFill/>
          <a:ln>
            <a:noFill/>
          </a:ln>
        </p:spPr>
        <p:txBody>
          <a:bodyPr spcFirstLastPara="1" wrap="square" lIns="0" tIns="0" rIns="0" bIns="0" anchor="t" anchorCtr="0">
            <a:spAutoFit/>
            <a:scene3d>
              <a:camera prst="orthographicFront"/>
              <a:lightRig rig="threePt" dir="t"/>
            </a:scene3d>
            <a:sp3d extrusionH="57150">
              <a:bevelT w="57150" h="38100" prst="artDeco"/>
            </a:sp3d>
          </a:bodyPr>
          <a:lstStyle/>
          <a:p>
            <a:pPr algn="ctr"/>
            <a:r>
              <a:rPr lang="ru-RU" sz="4800" b="1" dirty="0" smtClean="0">
                <a:solidFill>
                  <a:srgbClr val="FFC000"/>
                </a:solidFill>
                <a:latin typeface="Prompt Black"/>
                <a:ea typeface="Prompt Black"/>
                <a:cs typeface="Prompt Black"/>
                <a:sym typeface="Prompt Medium"/>
              </a:rPr>
              <a:t>Творчество</a:t>
            </a:r>
            <a:endParaRPr sz="4800" b="1" dirty="0">
              <a:solidFill>
                <a:srgbClr val="FFC000"/>
              </a:solidFill>
              <a:latin typeface="Prompt Black"/>
              <a:ea typeface="Prompt Black"/>
              <a:cs typeface="Prompt Black"/>
            </a:endParaRPr>
          </a:p>
        </p:txBody>
      </p:sp>
      <p:sp>
        <p:nvSpPr>
          <p:cNvPr id="22" name="Google Shape;202;p16"/>
          <p:cNvSpPr txBox="1"/>
          <p:nvPr/>
        </p:nvSpPr>
        <p:spPr>
          <a:xfrm>
            <a:off x="753815" y="2116547"/>
            <a:ext cx="8677568" cy="5909310"/>
          </a:xfrm>
          <a:prstGeom prst="rect">
            <a:avLst/>
          </a:prstGeom>
          <a:noFill/>
          <a:ln>
            <a:noFill/>
          </a:ln>
        </p:spPr>
        <p:txBody>
          <a:bodyPr spcFirstLastPara="1" wrap="square" lIns="0" tIns="0" rIns="0" bIns="0" anchor="t" anchorCtr="0">
            <a:spAutoFit/>
          </a:bodyPr>
          <a:lstStyle/>
          <a:p>
            <a:pPr lvl="0" algn="ctr"/>
            <a:r>
              <a:rPr lang="ru-RU" sz="3200" b="1" dirty="0">
                <a:solidFill>
                  <a:srgbClr val="E6F9B4"/>
                </a:solidFill>
                <a:latin typeface="Prompt Black"/>
                <a:ea typeface="Prompt Black"/>
                <a:cs typeface="Prompt Black"/>
                <a:sym typeface="Prompt Black"/>
              </a:rPr>
              <a:t>Книга «</a:t>
            </a:r>
            <a:r>
              <a:rPr lang="ru-RU" sz="3200" b="1" dirty="0" err="1">
                <a:solidFill>
                  <a:srgbClr val="E6F9B4"/>
                </a:solidFill>
                <a:latin typeface="Prompt Black"/>
                <a:ea typeface="Prompt Black"/>
                <a:cs typeface="Prompt Black"/>
                <a:sym typeface="Prompt Black"/>
              </a:rPr>
              <a:t>Жабыч</a:t>
            </a:r>
            <a:r>
              <a:rPr lang="ru-RU" sz="3200" b="1" dirty="0">
                <a:solidFill>
                  <a:srgbClr val="E6F9B4"/>
                </a:solidFill>
                <a:latin typeface="Prompt Black"/>
                <a:ea typeface="Prompt Black"/>
                <a:cs typeface="Prompt Black"/>
                <a:sym typeface="Prompt Black"/>
              </a:rPr>
              <a:t>»  стала лауреатом республиканского конкурса «Книга года» в номинации «Книга для детей».</a:t>
            </a:r>
          </a:p>
          <a:p>
            <a:pPr lvl="0" algn="ctr"/>
            <a:r>
              <a:rPr lang="ru-RU" sz="3200" b="1" dirty="0">
                <a:solidFill>
                  <a:srgbClr val="E6F9B4"/>
                </a:solidFill>
                <a:latin typeface="Prompt Black"/>
                <a:ea typeface="Prompt Black"/>
                <a:cs typeface="Prompt Black"/>
                <a:sym typeface="Prompt Black"/>
              </a:rPr>
              <a:t>Книги Анатолия </a:t>
            </a:r>
            <a:r>
              <a:rPr lang="ru-RU" sz="3200" b="1" dirty="0" err="1">
                <a:solidFill>
                  <a:srgbClr val="E6F9B4"/>
                </a:solidFill>
                <a:latin typeface="Prompt Black"/>
                <a:ea typeface="Prompt Black"/>
                <a:cs typeface="Prompt Black"/>
                <a:sym typeface="Prompt Black"/>
              </a:rPr>
              <a:t>Валевского</a:t>
            </a:r>
            <a:r>
              <a:rPr lang="ru-RU" sz="3200" b="1" dirty="0">
                <a:solidFill>
                  <a:srgbClr val="E6F9B4"/>
                </a:solidFill>
                <a:latin typeface="Prompt Black"/>
                <a:ea typeface="Prompt Black"/>
                <a:cs typeface="Prompt Black"/>
                <a:sym typeface="Prompt Black"/>
              </a:rPr>
              <a:t> дважды входили в топ-листы ярмарки интеллектуальной литературы </a:t>
            </a:r>
            <a:r>
              <a:rPr lang="ru-RU" sz="3200" b="1" dirty="0" err="1">
                <a:solidFill>
                  <a:srgbClr val="E6F9B4"/>
                </a:solidFill>
                <a:latin typeface="Prompt Black"/>
                <a:ea typeface="Prompt Black"/>
                <a:cs typeface="Prompt Black"/>
                <a:sym typeface="Prompt Black"/>
              </a:rPr>
              <a:t>Non</a:t>
            </a:r>
            <a:r>
              <a:rPr lang="ru-RU" sz="3200" b="1" dirty="0">
                <a:solidFill>
                  <a:srgbClr val="E6F9B4"/>
                </a:solidFill>
                <a:latin typeface="Prompt Black"/>
                <a:ea typeface="Prompt Black"/>
                <a:cs typeface="Prompt Black"/>
                <a:sym typeface="Prompt Black"/>
              </a:rPr>
              <a:t>/fictio№24, 25 (2023, 2024гг.). </a:t>
            </a:r>
          </a:p>
          <a:p>
            <a:pPr lvl="0" algn="ctr"/>
            <a:r>
              <a:rPr lang="ru-RU" sz="3200" b="1" dirty="0">
                <a:solidFill>
                  <a:srgbClr val="E6F9B4"/>
                </a:solidFill>
                <a:latin typeface="Prompt Black"/>
                <a:ea typeface="Prompt Black"/>
                <a:cs typeface="Prompt Black"/>
                <a:sym typeface="Prompt Black"/>
              </a:rPr>
              <a:t>Анатолий Михайлович пишет социальную подростковую прозу, в которой поднимает острые вопросы о том, как важно сохранять человечность даже в самых трудных обстоятельствах.</a:t>
            </a:r>
          </a:p>
        </p:txBody>
      </p:sp>
      <p:grpSp>
        <p:nvGrpSpPr>
          <p:cNvPr id="7" name="Группа 6"/>
          <p:cNvGrpSpPr/>
          <p:nvPr/>
        </p:nvGrpSpPr>
        <p:grpSpPr>
          <a:xfrm>
            <a:off x="11223202" y="346203"/>
            <a:ext cx="6973488" cy="9481362"/>
            <a:chOff x="11223202" y="346203"/>
            <a:chExt cx="6973488" cy="9481362"/>
          </a:xfrm>
        </p:grpSpPr>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1223202" y="346203"/>
              <a:ext cx="2899427" cy="4477501"/>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4693705" y="346203"/>
              <a:ext cx="3502985" cy="4513913"/>
            </a:xfrm>
            <a:prstGeom prst="rect">
              <a:avLst/>
            </a:prstGeom>
          </p:spPr>
        </p:pic>
        <p:pic>
          <p:nvPicPr>
            <p:cNvPr id="6" name="Рисунок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3126953" y="5071202"/>
              <a:ext cx="2899427" cy="4756363"/>
            </a:xfrm>
            <a:prstGeom prst="rect">
              <a:avLst/>
            </a:prstGeom>
          </p:spPr>
        </p:pic>
      </p:grpSp>
      <p:pic>
        <p:nvPicPr>
          <p:cNvPr id="8" name="Рисунок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10398743" y="2196483"/>
            <a:ext cx="7822445" cy="5538352"/>
          </a:xfrm>
          <a:prstGeom prst="rect">
            <a:avLst/>
          </a:prstGeom>
        </p:spPr>
      </p:pic>
      <p:pic>
        <p:nvPicPr>
          <p:cNvPr id="9" name="Рисунок 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1038425" y="1634759"/>
            <a:ext cx="6914217" cy="6837392"/>
          </a:xfrm>
          <a:prstGeom prst="rect">
            <a:avLst/>
          </a:prstGeom>
        </p:spPr>
      </p:pic>
    </p:spTree>
    <p:extLst>
      <p:ext uri="{BB962C8B-B14F-4D97-AF65-F5344CB8AC3E}">
        <p14:creationId xmlns:p14="http://schemas.microsoft.com/office/powerpoint/2010/main" xmlns="" val="1803055926"/>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16" presetClass="exit" presetSubtype="21" fill="hold" nodeType="afterEffect">
                                  <p:stCondLst>
                                    <p:cond delay="1000"/>
                                  </p:stCondLst>
                                  <p:childTnLst>
                                    <p:animEffect transition="out" filter="barn(inVertical)">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F9B4"/>
        </a:solidFill>
        <a:effectLst/>
      </p:bgPr>
    </p:bg>
    <p:spTree>
      <p:nvGrpSpPr>
        <p:cNvPr id="1" name="Shape 209"/>
        <p:cNvGrpSpPr/>
        <p:nvPr/>
      </p:nvGrpSpPr>
      <p:grpSpPr>
        <a:xfrm>
          <a:off x="0" y="0"/>
          <a:ext cx="0" cy="0"/>
          <a:chOff x="0" y="0"/>
          <a:chExt cx="0" cy="0"/>
        </a:xfrm>
      </p:grpSpPr>
      <p:pic>
        <p:nvPicPr>
          <p:cNvPr id="210" name="Google Shape;210;p17"/>
          <p:cNvPicPr preferRelativeResize="0"/>
          <p:nvPr/>
        </p:nvPicPr>
        <p:blipFill>
          <a:blip r:embed="rId3">
            <a:alphaModFix/>
          </a:blip>
          <a:stretch>
            <a:fillRect/>
          </a:stretch>
        </p:blipFill>
        <p:spPr>
          <a:xfrm>
            <a:off x="84587" y="346203"/>
            <a:ext cx="9917813" cy="9674025"/>
          </a:xfrm>
          <a:prstGeom prst="rect">
            <a:avLst/>
          </a:prstGeom>
          <a:noFill/>
          <a:ln>
            <a:noFill/>
          </a:ln>
        </p:spPr>
      </p:pic>
      <p:grpSp>
        <p:nvGrpSpPr>
          <p:cNvPr id="212" name="Google Shape;212;p17"/>
          <p:cNvGrpSpPr/>
          <p:nvPr/>
        </p:nvGrpSpPr>
        <p:grpSpPr>
          <a:xfrm>
            <a:off x="10398743" y="-144662"/>
            <a:ext cx="7889309" cy="10431728"/>
            <a:chOff x="0" y="-38100"/>
            <a:chExt cx="2077829" cy="2747433"/>
          </a:xfrm>
        </p:grpSpPr>
        <p:sp>
          <p:nvSpPr>
            <p:cNvPr id="213" name="Google Shape;213;p17"/>
            <p:cNvSpPr/>
            <p:nvPr/>
          </p:nvSpPr>
          <p:spPr>
            <a:xfrm>
              <a:off x="0" y="0"/>
              <a:ext cx="2077829" cy="2709333"/>
            </a:xfrm>
            <a:custGeom>
              <a:avLst/>
              <a:gdLst/>
              <a:ahLst/>
              <a:cxnLst/>
              <a:rect l="l" t="t" r="r" b="b"/>
              <a:pathLst>
                <a:path w="2077829" h="2709333" extrusionOk="0">
                  <a:moveTo>
                    <a:pt x="0" y="0"/>
                  </a:moveTo>
                  <a:lnTo>
                    <a:pt x="2077829" y="0"/>
                  </a:lnTo>
                  <a:lnTo>
                    <a:pt x="2077829" y="2709333"/>
                  </a:lnTo>
                  <a:lnTo>
                    <a:pt x="0" y="2709333"/>
                  </a:lnTo>
                  <a:close/>
                </a:path>
              </a:pathLst>
            </a:custGeom>
            <a:solidFill>
              <a:srgbClr val="FFFFFF"/>
            </a:solidFill>
            <a:ln>
              <a:noFill/>
            </a:ln>
          </p:spPr>
        </p:sp>
        <p:sp>
          <p:nvSpPr>
            <p:cNvPr id="214" name="Google Shape;214;p17"/>
            <p:cNvSpPr txBox="1"/>
            <p:nvPr/>
          </p:nvSpPr>
          <p:spPr>
            <a:xfrm>
              <a:off x="0" y="-38100"/>
              <a:ext cx="207782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 name="Google Shape;203;p16"/>
          <p:cNvSpPr txBox="1"/>
          <p:nvPr/>
        </p:nvSpPr>
        <p:spPr>
          <a:xfrm>
            <a:off x="753815" y="1037746"/>
            <a:ext cx="8579355" cy="738664"/>
          </a:xfrm>
          <a:prstGeom prst="rect">
            <a:avLst/>
          </a:prstGeom>
          <a:noFill/>
          <a:ln>
            <a:noFill/>
          </a:ln>
        </p:spPr>
        <p:txBody>
          <a:bodyPr spcFirstLastPara="1" wrap="square" lIns="0" tIns="0" rIns="0" bIns="0" anchor="t" anchorCtr="0">
            <a:spAutoFit/>
            <a:scene3d>
              <a:camera prst="orthographicFront"/>
              <a:lightRig rig="threePt" dir="t"/>
            </a:scene3d>
            <a:sp3d extrusionH="57150">
              <a:bevelT w="57150" h="38100" prst="artDeco"/>
            </a:sp3d>
          </a:bodyPr>
          <a:lstStyle/>
          <a:p>
            <a:pPr algn="ctr"/>
            <a:r>
              <a:rPr lang="ru-RU" sz="4800" b="1" dirty="0" smtClean="0">
                <a:solidFill>
                  <a:srgbClr val="FFC000"/>
                </a:solidFill>
                <a:latin typeface="Prompt Black"/>
                <a:ea typeface="Prompt Black"/>
                <a:cs typeface="Prompt Black"/>
                <a:sym typeface="Prompt Medium"/>
              </a:rPr>
              <a:t>Вне классные мероприятия</a:t>
            </a:r>
            <a:endParaRPr sz="4800" b="1" dirty="0">
              <a:solidFill>
                <a:srgbClr val="FFC000"/>
              </a:solidFill>
              <a:latin typeface="Prompt Black"/>
              <a:ea typeface="Prompt Black"/>
              <a:cs typeface="Prompt Black"/>
            </a:endParaRPr>
          </a:p>
        </p:txBody>
      </p:sp>
      <p:sp>
        <p:nvSpPr>
          <p:cNvPr id="22" name="Google Shape;202;p16"/>
          <p:cNvSpPr txBox="1"/>
          <p:nvPr/>
        </p:nvSpPr>
        <p:spPr>
          <a:xfrm>
            <a:off x="753815" y="2200356"/>
            <a:ext cx="8677568" cy="5416868"/>
          </a:xfrm>
          <a:prstGeom prst="rect">
            <a:avLst/>
          </a:prstGeom>
          <a:noFill/>
          <a:ln>
            <a:noFill/>
          </a:ln>
        </p:spPr>
        <p:txBody>
          <a:bodyPr spcFirstLastPara="1" wrap="square" lIns="0" tIns="0" rIns="0" bIns="0" anchor="t" anchorCtr="0">
            <a:spAutoFit/>
          </a:bodyPr>
          <a:lstStyle/>
          <a:p>
            <a:pPr lvl="0" algn="ctr"/>
            <a:r>
              <a:rPr lang="ru-RU" sz="3200" b="1" dirty="0" smtClean="0">
                <a:solidFill>
                  <a:srgbClr val="E6F9B4"/>
                </a:solidFill>
                <a:latin typeface="Prompt Black"/>
                <a:ea typeface="Prompt Black"/>
                <a:cs typeface="Prompt Black"/>
                <a:sym typeface="Prompt Black"/>
              </a:rPr>
              <a:t>руководитель </a:t>
            </a:r>
            <a:r>
              <a:rPr lang="ru-RU" sz="3200" b="1" dirty="0">
                <a:solidFill>
                  <a:srgbClr val="E6F9B4"/>
                </a:solidFill>
                <a:latin typeface="Prompt Black"/>
                <a:ea typeface="Prompt Black"/>
                <a:cs typeface="Prompt Black"/>
                <a:sym typeface="Prompt Black"/>
              </a:rPr>
              <a:t>Лицейского клуба любителей истории Отечества (КЛИО) и школьного кабинета-музея «Победа». </a:t>
            </a:r>
            <a:r>
              <a:rPr lang="ru-RU" sz="3200" b="1" dirty="0" smtClean="0">
                <a:solidFill>
                  <a:srgbClr val="E6F9B4"/>
                </a:solidFill>
                <a:latin typeface="Prompt Black"/>
                <a:ea typeface="Prompt Black"/>
                <a:cs typeface="Prompt Black"/>
                <a:sym typeface="Prompt Black"/>
              </a:rPr>
              <a:t>Особое </a:t>
            </a:r>
            <a:r>
              <a:rPr lang="ru-RU" sz="3200" b="1" dirty="0">
                <a:solidFill>
                  <a:srgbClr val="E6F9B4"/>
                </a:solidFill>
                <a:latin typeface="Prompt Black"/>
                <a:ea typeface="Prompt Black"/>
                <a:cs typeface="Prompt Black"/>
                <a:sym typeface="Prompt Black"/>
              </a:rPr>
              <a:t>внимание он уделяет сохранению памяти о событиях Великой Отечественной войны. Так, в преддверии 80-летия Победы организована выставка «Ордена Победы» в музейно-выставочном центре «ВӦРТАС», которая стала значимым событием для учащихся, педагогов и родителей.</a:t>
            </a:r>
          </a:p>
        </p:txBody>
      </p:sp>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398743" y="1776410"/>
            <a:ext cx="7620000" cy="5080000"/>
          </a:xfrm>
          <a:prstGeom prst="rect">
            <a:avLst/>
          </a:prstGeom>
        </p:spPr>
      </p:pic>
    </p:spTree>
    <p:extLst>
      <p:ext uri="{BB962C8B-B14F-4D97-AF65-F5344CB8AC3E}">
        <p14:creationId xmlns:p14="http://schemas.microsoft.com/office/powerpoint/2010/main" xmlns="" val="1221695359"/>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F9B4"/>
        </a:solidFill>
        <a:effectLst/>
      </p:bgPr>
    </p:bg>
    <p:spTree>
      <p:nvGrpSpPr>
        <p:cNvPr id="1" name="Shape 209"/>
        <p:cNvGrpSpPr/>
        <p:nvPr/>
      </p:nvGrpSpPr>
      <p:grpSpPr>
        <a:xfrm>
          <a:off x="0" y="0"/>
          <a:ext cx="0" cy="0"/>
          <a:chOff x="0" y="0"/>
          <a:chExt cx="0" cy="0"/>
        </a:xfrm>
      </p:grpSpPr>
      <p:pic>
        <p:nvPicPr>
          <p:cNvPr id="210" name="Google Shape;210;p17"/>
          <p:cNvPicPr preferRelativeResize="0"/>
          <p:nvPr/>
        </p:nvPicPr>
        <p:blipFill>
          <a:blip r:embed="rId3">
            <a:alphaModFix/>
          </a:blip>
          <a:stretch>
            <a:fillRect/>
          </a:stretch>
        </p:blipFill>
        <p:spPr>
          <a:xfrm>
            <a:off x="84587" y="346203"/>
            <a:ext cx="9917813" cy="9674025"/>
          </a:xfrm>
          <a:prstGeom prst="rect">
            <a:avLst/>
          </a:prstGeom>
          <a:noFill/>
          <a:ln>
            <a:noFill/>
          </a:ln>
        </p:spPr>
      </p:pic>
      <p:grpSp>
        <p:nvGrpSpPr>
          <p:cNvPr id="212" name="Google Shape;212;p17"/>
          <p:cNvGrpSpPr/>
          <p:nvPr/>
        </p:nvGrpSpPr>
        <p:grpSpPr>
          <a:xfrm>
            <a:off x="10398743" y="-144662"/>
            <a:ext cx="7889309" cy="10431728"/>
            <a:chOff x="0" y="-38100"/>
            <a:chExt cx="2077829" cy="2747433"/>
          </a:xfrm>
        </p:grpSpPr>
        <p:sp>
          <p:nvSpPr>
            <p:cNvPr id="213" name="Google Shape;213;p17"/>
            <p:cNvSpPr/>
            <p:nvPr/>
          </p:nvSpPr>
          <p:spPr>
            <a:xfrm>
              <a:off x="0" y="0"/>
              <a:ext cx="2077829" cy="2709333"/>
            </a:xfrm>
            <a:custGeom>
              <a:avLst/>
              <a:gdLst/>
              <a:ahLst/>
              <a:cxnLst/>
              <a:rect l="l" t="t" r="r" b="b"/>
              <a:pathLst>
                <a:path w="2077829" h="2709333" extrusionOk="0">
                  <a:moveTo>
                    <a:pt x="0" y="0"/>
                  </a:moveTo>
                  <a:lnTo>
                    <a:pt x="2077829" y="0"/>
                  </a:lnTo>
                  <a:lnTo>
                    <a:pt x="2077829" y="2709333"/>
                  </a:lnTo>
                  <a:lnTo>
                    <a:pt x="0" y="2709333"/>
                  </a:lnTo>
                  <a:close/>
                </a:path>
              </a:pathLst>
            </a:custGeom>
            <a:solidFill>
              <a:srgbClr val="FFFFFF"/>
            </a:solidFill>
            <a:ln>
              <a:noFill/>
            </a:ln>
          </p:spPr>
        </p:sp>
        <p:sp>
          <p:nvSpPr>
            <p:cNvPr id="214" name="Google Shape;214;p17"/>
            <p:cNvSpPr txBox="1"/>
            <p:nvPr/>
          </p:nvSpPr>
          <p:spPr>
            <a:xfrm>
              <a:off x="0" y="-38100"/>
              <a:ext cx="2077829" cy="2747433"/>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1" name="Google Shape;203;p16"/>
          <p:cNvSpPr txBox="1"/>
          <p:nvPr/>
        </p:nvSpPr>
        <p:spPr>
          <a:xfrm>
            <a:off x="753815" y="1037746"/>
            <a:ext cx="8579355" cy="738664"/>
          </a:xfrm>
          <a:prstGeom prst="rect">
            <a:avLst/>
          </a:prstGeom>
          <a:noFill/>
          <a:ln>
            <a:noFill/>
          </a:ln>
        </p:spPr>
        <p:txBody>
          <a:bodyPr spcFirstLastPara="1" wrap="square" lIns="0" tIns="0" rIns="0" bIns="0" anchor="t" anchorCtr="0">
            <a:spAutoFit/>
            <a:scene3d>
              <a:camera prst="orthographicFront"/>
              <a:lightRig rig="threePt" dir="t"/>
            </a:scene3d>
            <a:sp3d extrusionH="57150">
              <a:bevelT w="57150" h="38100" prst="artDeco"/>
            </a:sp3d>
          </a:bodyPr>
          <a:lstStyle/>
          <a:p>
            <a:pPr algn="ctr"/>
            <a:r>
              <a:rPr lang="ru-RU" sz="4800" b="1" dirty="0" smtClean="0">
                <a:solidFill>
                  <a:srgbClr val="FFC000"/>
                </a:solidFill>
                <a:latin typeface="Prompt Black"/>
                <a:ea typeface="Prompt Black"/>
                <a:cs typeface="Prompt Black"/>
                <a:sym typeface="Prompt Medium"/>
              </a:rPr>
              <a:t>Вне классные мероприятия</a:t>
            </a:r>
            <a:endParaRPr sz="4800" b="1" dirty="0">
              <a:solidFill>
                <a:srgbClr val="FFC000"/>
              </a:solidFill>
              <a:latin typeface="Prompt Black"/>
              <a:ea typeface="Prompt Black"/>
              <a:cs typeface="Prompt Black"/>
            </a:endParaRPr>
          </a:p>
        </p:txBody>
      </p:sp>
      <p:sp>
        <p:nvSpPr>
          <p:cNvPr id="22" name="Google Shape;202;p16"/>
          <p:cNvSpPr txBox="1"/>
          <p:nvPr/>
        </p:nvSpPr>
        <p:spPr>
          <a:xfrm>
            <a:off x="753815" y="2200356"/>
            <a:ext cx="8677568" cy="6401753"/>
          </a:xfrm>
          <a:prstGeom prst="rect">
            <a:avLst/>
          </a:prstGeom>
          <a:noFill/>
          <a:ln>
            <a:noFill/>
          </a:ln>
        </p:spPr>
        <p:txBody>
          <a:bodyPr spcFirstLastPara="1" wrap="square" lIns="0" tIns="0" rIns="0" bIns="0" anchor="t" anchorCtr="0">
            <a:spAutoFit/>
          </a:bodyPr>
          <a:lstStyle/>
          <a:p>
            <a:pPr lvl="0" algn="ctr"/>
            <a:r>
              <a:rPr lang="ru-RU" sz="3200" b="1" dirty="0" smtClean="0">
                <a:solidFill>
                  <a:srgbClr val="E6F9B4"/>
                </a:solidFill>
                <a:latin typeface="Prompt Black"/>
                <a:ea typeface="Prompt Black"/>
                <a:cs typeface="Prompt Black"/>
                <a:sym typeface="Prompt Black"/>
              </a:rPr>
              <a:t>активно </a:t>
            </a:r>
            <a:r>
              <a:rPr lang="ru-RU" sz="3200" b="1" dirty="0">
                <a:solidFill>
                  <a:srgbClr val="E6F9B4"/>
                </a:solidFill>
                <a:latin typeface="Prompt Black"/>
                <a:ea typeface="Prompt Black"/>
                <a:cs typeface="Prompt Black"/>
                <a:sym typeface="Prompt Black"/>
              </a:rPr>
              <a:t>ведёт работу с учащимися через библиотечные уроки. Для учащихся 3-11-х классов </a:t>
            </a:r>
            <a:r>
              <a:rPr lang="ru-RU" sz="3200" b="1" dirty="0" smtClean="0">
                <a:solidFill>
                  <a:srgbClr val="E6F9B4"/>
                </a:solidFill>
                <a:latin typeface="Prompt Black"/>
                <a:ea typeface="Prompt Black"/>
                <a:cs typeface="Prompt Black"/>
                <a:sym typeface="Prompt Black"/>
              </a:rPr>
              <a:t>подготовил </a:t>
            </a:r>
            <a:r>
              <a:rPr lang="ru-RU" sz="3200" b="1" dirty="0">
                <a:solidFill>
                  <a:srgbClr val="E6F9B4"/>
                </a:solidFill>
                <a:latin typeface="Prompt Black"/>
                <a:ea typeface="Prompt Black"/>
                <a:cs typeface="Prompt Black"/>
                <a:sym typeface="Prompt Black"/>
              </a:rPr>
              <a:t>и провёл занятия, посвящённые теме «блокадного детства». Школьники познакомились с литературными произведениями, в которых отражены трагические и героические страницы блокады Ленинграда. Особый интерес вызвали книги: «Блокада» А. Чаковского, «Блокадная книга» А. Адамовича и Д. Гранина, «Говорит Ленинград» и «Ольга </a:t>
            </a:r>
            <a:r>
              <a:rPr lang="ru-RU" sz="3200" b="1" dirty="0" err="1">
                <a:solidFill>
                  <a:srgbClr val="E6F9B4"/>
                </a:solidFill>
                <a:latin typeface="Prompt Black"/>
                <a:ea typeface="Prompt Black"/>
                <a:cs typeface="Prompt Black"/>
                <a:sym typeface="Prompt Black"/>
              </a:rPr>
              <a:t>Берггольц</a:t>
            </a:r>
            <a:r>
              <a:rPr lang="ru-RU" sz="3200" b="1" dirty="0">
                <a:solidFill>
                  <a:srgbClr val="E6F9B4"/>
                </a:solidFill>
                <a:latin typeface="Prompt Black"/>
                <a:ea typeface="Prompt Black"/>
                <a:cs typeface="Prompt Black"/>
                <a:sym typeface="Prompt Black"/>
              </a:rPr>
              <a:t>: смерти не было и нет»</a:t>
            </a:r>
          </a:p>
        </p:txBody>
      </p:sp>
      <p:pic>
        <p:nvPicPr>
          <p:cNvPr id="2" name="Рисунок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671628" y="2200356"/>
            <a:ext cx="7080248" cy="4884060"/>
          </a:xfrm>
          <a:prstGeom prst="rect">
            <a:avLst/>
          </a:prstGeom>
        </p:spPr>
      </p:pic>
    </p:spTree>
    <p:extLst>
      <p:ext uri="{BB962C8B-B14F-4D97-AF65-F5344CB8AC3E}">
        <p14:creationId xmlns:p14="http://schemas.microsoft.com/office/powerpoint/2010/main" xmlns="" val="328473357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6F9B4"/>
        </a:solidFill>
        <a:effectLst/>
      </p:bgPr>
    </p:bg>
    <p:spTree>
      <p:nvGrpSpPr>
        <p:cNvPr id="1" name="Shape 292"/>
        <p:cNvGrpSpPr/>
        <p:nvPr/>
      </p:nvGrpSpPr>
      <p:grpSpPr>
        <a:xfrm>
          <a:off x="0" y="0"/>
          <a:ext cx="0" cy="0"/>
          <a:chOff x="0" y="0"/>
          <a:chExt cx="0" cy="0"/>
        </a:xfrm>
      </p:grpSpPr>
      <p:pic>
        <p:nvPicPr>
          <p:cNvPr id="293" name="Google Shape;293;p22"/>
          <p:cNvPicPr preferRelativeResize="0"/>
          <p:nvPr/>
        </p:nvPicPr>
        <p:blipFill>
          <a:blip r:embed="rId3">
            <a:alphaModFix/>
          </a:blip>
          <a:stretch>
            <a:fillRect/>
          </a:stretch>
        </p:blipFill>
        <p:spPr>
          <a:xfrm>
            <a:off x="0" y="0"/>
            <a:ext cx="18288000" cy="10295959"/>
          </a:xfrm>
          <a:prstGeom prst="rect">
            <a:avLst/>
          </a:prstGeom>
          <a:noFill/>
          <a:ln>
            <a:noFill/>
          </a:ln>
        </p:spPr>
      </p:pic>
      <p:pic>
        <p:nvPicPr>
          <p:cNvPr id="294" name="Google Shape;294;p22"/>
          <p:cNvPicPr preferRelativeResize="0"/>
          <p:nvPr/>
        </p:nvPicPr>
        <p:blipFill>
          <a:blip r:embed="rId4">
            <a:alphaModFix/>
          </a:blip>
          <a:stretch>
            <a:fillRect/>
          </a:stretch>
        </p:blipFill>
        <p:spPr>
          <a:xfrm>
            <a:off x="376935" y="152400"/>
            <a:ext cx="17838930" cy="10287000"/>
          </a:xfrm>
          <a:prstGeom prst="rect">
            <a:avLst/>
          </a:prstGeom>
          <a:noFill/>
          <a:ln>
            <a:noFill/>
          </a:ln>
        </p:spPr>
      </p:pic>
      <p:grpSp>
        <p:nvGrpSpPr>
          <p:cNvPr id="299" name="Google Shape;299;p22"/>
          <p:cNvGrpSpPr/>
          <p:nvPr/>
        </p:nvGrpSpPr>
        <p:grpSpPr>
          <a:xfrm>
            <a:off x="3100779" y="1239168"/>
            <a:ext cx="7869837" cy="6580325"/>
            <a:chOff x="0" y="-38100"/>
            <a:chExt cx="1962910" cy="1090229"/>
          </a:xfrm>
        </p:grpSpPr>
        <p:sp>
          <p:nvSpPr>
            <p:cNvPr id="300" name="Google Shape;300;p22"/>
            <p:cNvSpPr/>
            <p:nvPr/>
          </p:nvSpPr>
          <p:spPr>
            <a:xfrm>
              <a:off x="0" y="0"/>
              <a:ext cx="1962910" cy="1052129"/>
            </a:xfrm>
            <a:custGeom>
              <a:avLst/>
              <a:gdLst/>
              <a:ahLst/>
              <a:cxnLst/>
              <a:rect l="l" t="t" r="r" b="b"/>
              <a:pathLst>
                <a:path w="1962910" h="1052129" extrusionOk="0">
                  <a:moveTo>
                    <a:pt x="22853" y="0"/>
                  </a:moveTo>
                  <a:lnTo>
                    <a:pt x="1940057" y="0"/>
                  </a:lnTo>
                  <a:cubicBezTo>
                    <a:pt x="1952678" y="0"/>
                    <a:pt x="1962910" y="10232"/>
                    <a:pt x="1962910" y="22853"/>
                  </a:cubicBezTo>
                  <a:lnTo>
                    <a:pt x="1962910" y="1029275"/>
                  </a:lnTo>
                  <a:cubicBezTo>
                    <a:pt x="1962910" y="1035336"/>
                    <a:pt x="1960502" y="1041149"/>
                    <a:pt x="1956216" y="1045435"/>
                  </a:cubicBezTo>
                  <a:cubicBezTo>
                    <a:pt x="1951930" y="1049721"/>
                    <a:pt x="1946118" y="1052129"/>
                    <a:pt x="1940057" y="1052129"/>
                  </a:cubicBezTo>
                  <a:lnTo>
                    <a:pt x="22853" y="1052129"/>
                  </a:lnTo>
                  <a:cubicBezTo>
                    <a:pt x="10232" y="1052129"/>
                    <a:pt x="0" y="1041897"/>
                    <a:pt x="0" y="1029275"/>
                  </a:cubicBezTo>
                  <a:lnTo>
                    <a:pt x="0" y="22853"/>
                  </a:lnTo>
                  <a:cubicBezTo>
                    <a:pt x="0" y="16792"/>
                    <a:pt x="2408" y="10979"/>
                    <a:pt x="6694" y="6694"/>
                  </a:cubicBezTo>
                  <a:cubicBezTo>
                    <a:pt x="10979" y="2408"/>
                    <a:pt x="16792" y="0"/>
                    <a:pt x="22853" y="0"/>
                  </a:cubicBezTo>
                  <a:close/>
                </a:path>
              </a:pathLst>
            </a:custGeom>
            <a:solidFill>
              <a:srgbClr val="E6F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txBox="1"/>
            <p:nvPr/>
          </p:nvSpPr>
          <p:spPr>
            <a:xfrm>
              <a:off x="0" y="-38100"/>
              <a:ext cx="1962910" cy="1090228"/>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 name="Группа 2"/>
          <p:cNvGrpSpPr/>
          <p:nvPr/>
        </p:nvGrpSpPr>
        <p:grpSpPr>
          <a:xfrm>
            <a:off x="11347551" y="1360951"/>
            <a:ext cx="4125110" cy="2797326"/>
            <a:chOff x="3057993" y="5366479"/>
            <a:chExt cx="4125110" cy="2797326"/>
          </a:xfrm>
        </p:grpSpPr>
        <p:grpSp>
          <p:nvGrpSpPr>
            <p:cNvPr id="296" name="Google Shape;296;p22"/>
            <p:cNvGrpSpPr/>
            <p:nvPr/>
          </p:nvGrpSpPr>
          <p:grpSpPr>
            <a:xfrm>
              <a:off x="3057993" y="5366479"/>
              <a:ext cx="4125110" cy="2797326"/>
              <a:chOff x="0" y="-38100"/>
              <a:chExt cx="851380" cy="639505"/>
            </a:xfrm>
          </p:grpSpPr>
          <p:sp>
            <p:nvSpPr>
              <p:cNvPr id="297" name="Google Shape;297;p22"/>
              <p:cNvSpPr/>
              <p:nvPr/>
            </p:nvSpPr>
            <p:spPr>
              <a:xfrm>
                <a:off x="0" y="0"/>
                <a:ext cx="851380" cy="601405"/>
              </a:xfrm>
              <a:custGeom>
                <a:avLst/>
                <a:gdLst/>
                <a:ahLst/>
                <a:cxnLst/>
                <a:rect l="l" t="t" r="r" b="b"/>
                <a:pathLst>
                  <a:path w="851380" h="601405" extrusionOk="0">
                    <a:moveTo>
                      <a:pt x="52689" y="0"/>
                    </a:moveTo>
                    <a:lnTo>
                      <a:pt x="798691" y="0"/>
                    </a:lnTo>
                    <a:cubicBezTo>
                      <a:pt x="812665" y="0"/>
                      <a:pt x="826067" y="5551"/>
                      <a:pt x="835948" y="15432"/>
                    </a:cubicBezTo>
                    <a:cubicBezTo>
                      <a:pt x="845829" y="25313"/>
                      <a:pt x="851380" y="38715"/>
                      <a:pt x="851380" y="52689"/>
                    </a:cubicBezTo>
                    <a:lnTo>
                      <a:pt x="851380" y="548716"/>
                    </a:lnTo>
                    <a:cubicBezTo>
                      <a:pt x="851380" y="562690"/>
                      <a:pt x="845829" y="576091"/>
                      <a:pt x="835948" y="585973"/>
                    </a:cubicBezTo>
                    <a:cubicBezTo>
                      <a:pt x="826067" y="595854"/>
                      <a:pt x="812665" y="601405"/>
                      <a:pt x="798691" y="601405"/>
                    </a:cubicBezTo>
                    <a:lnTo>
                      <a:pt x="52689" y="601405"/>
                    </a:lnTo>
                    <a:cubicBezTo>
                      <a:pt x="38715" y="601405"/>
                      <a:pt x="25313" y="595854"/>
                      <a:pt x="15432" y="585973"/>
                    </a:cubicBezTo>
                    <a:cubicBezTo>
                      <a:pt x="5551" y="576091"/>
                      <a:pt x="0" y="562690"/>
                      <a:pt x="0" y="548716"/>
                    </a:cubicBezTo>
                    <a:lnTo>
                      <a:pt x="0" y="52689"/>
                    </a:lnTo>
                    <a:cubicBezTo>
                      <a:pt x="0" y="38715"/>
                      <a:pt x="5551" y="25313"/>
                      <a:pt x="15432" y="15432"/>
                    </a:cubicBezTo>
                    <a:cubicBezTo>
                      <a:pt x="25313" y="5551"/>
                      <a:pt x="38715" y="0"/>
                      <a:pt x="52689" y="0"/>
                    </a:cubicBezTo>
                    <a:close/>
                  </a:path>
                </a:pathLst>
              </a:custGeom>
              <a:solidFill>
                <a:srgbClr val="AAC9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txBox="1"/>
              <p:nvPr/>
            </p:nvSpPr>
            <p:spPr>
              <a:xfrm>
                <a:off x="0" y="-38100"/>
                <a:ext cx="851380" cy="639505"/>
              </a:xfrm>
              <a:prstGeom prst="rect">
                <a:avLst/>
              </a:prstGeom>
              <a:noFill/>
              <a:ln>
                <a:noFill/>
              </a:ln>
            </p:spPr>
            <p:txBody>
              <a:bodyPr spcFirstLastPara="1" wrap="square" lIns="50800" tIns="50800" rIns="50800" bIns="50800" anchor="ctr" anchorCtr="0">
                <a:noAutofit/>
              </a:bodyPr>
              <a:lstStyle/>
              <a:p>
                <a:pPr marL="0" marR="0" lvl="0" indent="0" algn="ctr" rtl="0">
                  <a:lnSpc>
                    <a:spcPct val="156277"/>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 name="Google Shape;313;p22"/>
            <p:cNvSpPr txBox="1"/>
            <p:nvPr/>
          </p:nvSpPr>
          <p:spPr>
            <a:xfrm>
              <a:off x="3436796" y="5601746"/>
              <a:ext cx="3054722" cy="2326791"/>
            </a:xfrm>
            <a:prstGeom prst="rect">
              <a:avLst/>
            </a:prstGeom>
            <a:noFill/>
            <a:ln>
              <a:noFill/>
            </a:ln>
          </p:spPr>
          <p:txBody>
            <a:bodyPr spcFirstLastPara="1" wrap="square" lIns="0" tIns="0" rIns="0" bIns="0" anchor="t" anchorCtr="0">
              <a:spAutoFit/>
            </a:bodyPr>
            <a:lstStyle/>
            <a:p>
              <a:pPr lvl="0" algn="ctr">
                <a:lnSpc>
                  <a:spcPct val="140000"/>
                </a:lnSpc>
              </a:pPr>
              <a:r>
                <a:rPr lang="ru-RU" sz="3600" b="1" dirty="0" smtClean="0">
                  <a:solidFill>
                    <a:srgbClr val="013B32"/>
                  </a:solidFill>
                  <a:latin typeface="Prompt"/>
                  <a:ea typeface="Prompt"/>
                  <a:cs typeface="Prompt"/>
                  <a:sym typeface="Prompt"/>
                </a:rPr>
                <a:t>Валевский </a:t>
              </a:r>
            </a:p>
            <a:p>
              <a:pPr lvl="0" algn="ctr">
                <a:lnSpc>
                  <a:spcPct val="140000"/>
                </a:lnSpc>
              </a:pPr>
              <a:r>
                <a:rPr lang="ru-RU" sz="3600" b="1" dirty="0" smtClean="0">
                  <a:solidFill>
                    <a:srgbClr val="013B32"/>
                  </a:solidFill>
                  <a:latin typeface="Prompt"/>
                  <a:ea typeface="Prompt"/>
                  <a:cs typeface="Prompt"/>
                  <a:sym typeface="Prompt"/>
                </a:rPr>
                <a:t>Анатолий </a:t>
              </a:r>
            </a:p>
            <a:p>
              <a:pPr lvl="0" algn="ctr">
                <a:lnSpc>
                  <a:spcPct val="140000"/>
                </a:lnSpc>
              </a:pPr>
              <a:r>
                <a:rPr lang="ru-RU" sz="3600" b="1" dirty="0" smtClean="0">
                  <a:solidFill>
                    <a:srgbClr val="013B32"/>
                  </a:solidFill>
                  <a:latin typeface="Prompt"/>
                  <a:ea typeface="Prompt"/>
                  <a:cs typeface="Prompt"/>
                  <a:sym typeface="Prompt"/>
                </a:rPr>
                <a:t>Михайлович</a:t>
              </a:r>
              <a:endParaRPr sz="3600" dirty="0"/>
            </a:p>
          </p:txBody>
        </p:sp>
      </p:grpSp>
      <p:sp>
        <p:nvSpPr>
          <p:cNvPr id="34" name="Google Shape;203;p16"/>
          <p:cNvSpPr txBox="1"/>
          <p:nvPr/>
        </p:nvSpPr>
        <p:spPr>
          <a:xfrm>
            <a:off x="2462884" y="8906255"/>
            <a:ext cx="14081760" cy="738664"/>
          </a:xfrm>
          <a:prstGeom prst="rect">
            <a:avLst/>
          </a:prstGeom>
          <a:noFill/>
          <a:ln>
            <a:noFill/>
          </a:ln>
        </p:spPr>
        <p:txBody>
          <a:bodyPr spcFirstLastPara="1" wrap="square" lIns="0" tIns="0" rIns="0" bIns="0" anchor="t" anchorCtr="0">
            <a:spAutoFit/>
            <a:scene3d>
              <a:camera prst="orthographicFront"/>
              <a:lightRig rig="threePt" dir="t"/>
            </a:scene3d>
            <a:sp3d extrusionH="57150">
              <a:bevelT w="57150" h="38100" prst="artDeco"/>
            </a:sp3d>
          </a:bodyPr>
          <a:lstStyle/>
          <a:p>
            <a:pPr algn="ctr"/>
            <a:r>
              <a:rPr lang="ru-RU" sz="4800" b="1" dirty="0" smtClean="0">
                <a:solidFill>
                  <a:srgbClr val="FFC000"/>
                </a:solidFill>
                <a:latin typeface="Prompt Black"/>
                <a:ea typeface="Prompt Black"/>
                <a:cs typeface="Prompt Black"/>
                <a:sym typeface="Prompt Medium"/>
              </a:rPr>
              <a:t>Участие в конкурсах</a:t>
            </a:r>
            <a:endParaRPr sz="4800" b="1" dirty="0">
              <a:solidFill>
                <a:srgbClr val="FFC000"/>
              </a:solidFill>
              <a:latin typeface="Prompt Black"/>
              <a:ea typeface="Prompt Black"/>
              <a:cs typeface="Prompt Black"/>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3644419176"/>
              </p:ext>
            </p:extLst>
          </p:nvPr>
        </p:nvGraphicFramePr>
        <p:xfrm>
          <a:off x="3047222" y="1688103"/>
          <a:ext cx="7976950" cy="5751034"/>
        </p:xfrm>
        <a:graphic>
          <a:graphicData uri="http://schemas.openxmlformats.org/drawingml/2006/table">
            <a:tbl>
              <a:tblPr firstRow="1" firstCol="1" bandRow="1">
                <a:tableStyleId>{5C22544A-7EE6-4342-B048-85BDC9FD1C3A}</a:tableStyleId>
              </a:tblPr>
              <a:tblGrid>
                <a:gridCol w="819770"/>
                <a:gridCol w="3058464"/>
                <a:gridCol w="2233534"/>
                <a:gridCol w="1865182"/>
              </a:tblGrid>
              <a:tr h="639004">
                <a:tc>
                  <a:txBody>
                    <a:bodyPr/>
                    <a:lstStyle/>
                    <a:p>
                      <a:pPr algn="just">
                        <a:spcAft>
                          <a:spcPts val="0"/>
                        </a:spcAft>
                      </a:pPr>
                      <a:r>
                        <a:rPr lang="ru-RU" sz="2000">
                          <a:effectLst/>
                        </a:rPr>
                        <a:t>Год</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Название конкурсного мероприятия</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Уровень</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Итоги участия</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1597509">
                <a:tc>
                  <a:txBody>
                    <a:bodyPr/>
                    <a:lstStyle/>
                    <a:p>
                      <a:pPr algn="just">
                        <a:spcAft>
                          <a:spcPts val="0"/>
                        </a:spcAft>
                      </a:pPr>
                      <a:r>
                        <a:rPr lang="ru-RU" sz="2000">
                          <a:effectLst/>
                        </a:rPr>
                        <a:t>2023</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rPr>
                        <a:t>III</a:t>
                      </a:r>
                      <a:r>
                        <a:rPr lang="ru-RU" sz="2000">
                          <a:effectLst/>
                        </a:rPr>
                        <a:t> Всероссийский педагогический конкурс «Моя лучшая методическая разработка»</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Всероссийский </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победитель</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2236513">
                <a:tc>
                  <a:txBody>
                    <a:bodyPr/>
                    <a:lstStyle/>
                    <a:p>
                      <a:pPr algn="just">
                        <a:spcAft>
                          <a:spcPts val="0"/>
                        </a:spcAft>
                      </a:pPr>
                      <a:r>
                        <a:rPr lang="ru-RU" sz="2000">
                          <a:effectLst/>
                        </a:rPr>
                        <a:t>2024</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Всероссийский профессиональный конкурс для педагогов «Уроки Победы», посвященного Дню Победы в ВОВ в 1941-1945гг.</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Всероссийский </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dirty="0">
                          <a:effectLst/>
                        </a:rPr>
                        <a:t>призер</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39004">
                <a:tc>
                  <a:txBody>
                    <a:bodyPr/>
                    <a:lstStyle/>
                    <a:p>
                      <a:pPr algn="just">
                        <a:spcAft>
                          <a:spcPts val="0"/>
                        </a:spcAft>
                      </a:pPr>
                      <a:r>
                        <a:rPr lang="ru-RU" sz="2000">
                          <a:effectLst/>
                        </a:rPr>
                        <a:t>2025</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Всероссийский конкурс «Учитель года России»»</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Муниципальный </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призер</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39004">
                <a:tc>
                  <a:txBody>
                    <a:bodyPr/>
                    <a:lstStyle/>
                    <a:p>
                      <a:pPr algn="just">
                        <a:spcAft>
                          <a:spcPts val="0"/>
                        </a:spcAft>
                      </a:pPr>
                      <a:r>
                        <a:rPr lang="ru-RU" sz="2000">
                          <a:effectLst/>
                        </a:rPr>
                        <a:t>2025</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Всероссийский конкурс «Учитель года России»»</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a:effectLst/>
                        </a:rPr>
                        <a:t>Республиканский </a:t>
                      </a:r>
                      <a:endParaRPr lang="ru-RU"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ru-RU" sz="2000" dirty="0">
                          <a:effectLst/>
                        </a:rPr>
                        <a:t>победитель</a:t>
                      </a: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6" name="Рисунок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1347551" y="4529327"/>
            <a:ext cx="4269384" cy="3202038"/>
          </a:xfrm>
          <a:prstGeom prst="rect">
            <a:avLst/>
          </a:prstGeom>
        </p:spPr>
      </p:pic>
    </p:spTree>
    <p:extLst>
      <p:ext uri="{BB962C8B-B14F-4D97-AF65-F5344CB8AC3E}">
        <p14:creationId xmlns:p14="http://schemas.microsoft.com/office/powerpoint/2010/main" xmlns="" val="38579705"/>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489</Words>
  <Application>Microsoft Office PowerPoint</Application>
  <PresentationFormat>Произвольный</PresentationFormat>
  <Paragraphs>57</Paragraphs>
  <Slides>10</Slides>
  <Notes>10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Prompt Black</vt:lpstr>
      <vt:lpstr>Calibri</vt:lpstr>
      <vt:lpstr>Prompt Medium</vt:lpstr>
      <vt:lpstr>Prompt</vt:lpstr>
      <vt:lpstr>Wingdings</vt:lpstr>
      <vt:lpstr>Times New Roman</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1</cp:lastModifiedBy>
  <cp:revision>21</cp:revision>
  <dcterms:modified xsi:type="dcterms:W3CDTF">2025-06-20T07:00:39Z</dcterms:modified>
</cp:coreProperties>
</file>